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Bebas Neue"/>
      <p:regular r:id="rId15"/>
    </p:embeddedFont>
    <p:embeddedFont>
      <p:font typeface="Cambay"/>
      <p:regular r:id="rId16"/>
      <p:bold r:id="rId17"/>
      <p:italic r:id="rId18"/>
      <p:boldItalic r:id="rId19"/>
    </p:embeddedFont>
    <p:embeddedFont>
      <p:font typeface="Syncopate"/>
      <p:regular r:id="rId20"/>
      <p:bold r:id="rId21"/>
    </p:embeddedFont>
    <p:embeddedFont>
      <p:font typeface="PT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yncopate-regular.fntdata"/><Relationship Id="rId22" Type="http://schemas.openxmlformats.org/officeDocument/2006/relationships/font" Target="fonts/PTSans-regular.fntdata"/><Relationship Id="rId21" Type="http://schemas.openxmlformats.org/officeDocument/2006/relationships/font" Target="fonts/Syncopate-bold.fntdata"/><Relationship Id="rId24" Type="http://schemas.openxmlformats.org/officeDocument/2006/relationships/font" Target="fonts/PTSans-italic.fntdata"/><Relationship Id="rId23" Type="http://schemas.openxmlformats.org/officeDocument/2006/relationships/font" Target="fonts/PT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BebasNeue-regular.fntdata"/><Relationship Id="rId14" Type="http://schemas.openxmlformats.org/officeDocument/2006/relationships/slide" Target="slides/slide10.xml"/><Relationship Id="rId17" Type="http://schemas.openxmlformats.org/officeDocument/2006/relationships/font" Target="fonts/Cambay-bold.fntdata"/><Relationship Id="rId16" Type="http://schemas.openxmlformats.org/officeDocument/2006/relationships/font" Target="fonts/Cambay-regular.fntdata"/><Relationship Id="rId19" Type="http://schemas.openxmlformats.org/officeDocument/2006/relationships/font" Target="fonts/Cambay-boldItalic.fntdata"/><Relationship Id="rId18" Type="http://schemas.openxmlformats.org/officeDocument/2006/relationships/font" Target="fonts/Camb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Anokhi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398580dbd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398580dbd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send me the link clement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d5f37ab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d5f37ab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Anokhi</a:t>
            </a:r>
            <a:endParaRPr sz="14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Jennifer Meyer started her marriage with a white couch. It now has an array of children’s food and activity stains. </a:t>
            </a:r>
            <a:r>
              <a:rPr b="1" lang="en" sz="14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Let us tell you Jeniffer’s journey to purchasing a new couch from Chillomania.</a:t>
            </a:r>
            <a:r>
              <a:rPr lang="en" sz="14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</a:t>
            </a:r>
            <a:endParaRPr sz="14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392ee958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392ee958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Anokhi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Awareness: </a:t>
            </a:r>
            <a:r>
              <a:rPr lang="en">
                <a:solidFill>
                  <a:schemeClr val="dk1"/>
                </a:solidFill>
              </a:rPr>
              <a:t>I need a new sofa. Current one has stains from kids. I want a </a:t>
            </a:r>
            <a:r>
              <a:rPr b="1" lang="en">
                <a:solidFill>
                  <a:schemeClr val="dk1"/>
                </a:solidFill>
              </a:rPr>
              <a:t>sustainable product</a:t>
            </a:r>
            <a:r>
              <a:rPr lang="en">
                <a:solidFill>
                  <a:schemeClr val="dk1"/>
                </a:solidFill>
              </a:rPr>
              <a:t> that won’t stain, and </a:t>
            </a:r>
            <a:r>
              <a:rPr b="1" lang="en">
                <a:solidFill>
                  <a:schemeClr val="dk1"/>
                </a:solidFill>
              </a:rPr>
              <a:t>made in EU</a:t>
            </a:r>
            <a:r>
              <a:rPr lang="en">
                <a:solidFill>
                  <a:schemeClr val="dk1"/>
                </a:solidFill>
              </a:rPr>
              <a:t>. Nervous: Can I fulfil these criteria at an affordable price and the sofa not be ugly. - Browsing for sustainable and stain-proof sofas on Google, Pinterest, Youtube, Blogs, Instagram, TikTok. Read reviews of Sofa brands on Trust Pilot and Amazon.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Consideration: I </a:t>
            </a:r>
            <a:r>
              <a:rPr b="1" lang="en">
                <a:solidFill>
                  <a:schemeClr val="dk1"/>
                </a:solidFill>
              </a:rPr>
              <a:t>compare different brands</a:t>
            </a:r>
            <a:r>
              <a:rPr lang="en">
                <a:solidFill>
                  <a:schemeClr val="dk1"/>
                </a:solidFill>
              </a:rPr>
              <a:t> that fulfil her criteria. Fear: I just discovered how expensive couches can be. Excited: I found a designer couch that fulfils my criteria and has a flexible payment plan.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Purchase: It was a smooth transaction since there were many payment options for me and i got a quick confirmation after the payment with estimated delivery date.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Retention . Delivery was timely with careful handle and assemble.Sofa was really what i was expecting. Thank you note contains discount vouchers for Jennifer and friends.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Advocacy. The Sofa is made of quality materials I cannot  hide my joy by sharing photos on my social media channels tagging Chillomania. Writing positive reviews.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92ee958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92ee958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Haanim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Olaf’s couch is being </a:t>
            </a:r>
            <a:r>
              <a:rPr b="1" lang="en"/>
              <a:t>held up by books and bricks</a:t>
            </a:r>
            <a:r>
              <a:rPr lang="en"/>
              <a:t>. At a glance, the old couch</a:t>
            </a:r>
            <a:r>
              <a:rPr b="1" lang="en"/>
              <a:t> has a furry cover</a:t>
            </a:r>
            <a:r>
              <a:rPr lang="en"/>
              <a:t> but it’s actually Frankie’s fur, Olaf’s dog. Olaf is </a:t>
            </a:r>
            <a:r>
              <a:rPr b="1" lang="en"/>
              <a:t>not on any social media, so his journey was quite </a:t>
            </a:r>
            <a:r>
              <a:rPr lang="en"/>
              <a:t>different from Jennifer’s.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392ee9588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392ee958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Haanim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Awareness: Style is important to Olaf and </a:t>
            </a:r>
            <a:r>
              <a:rPr b="1" lang="en" sz="1200">
                <a:solidFill>
                  <a:schemeClr val="dk1"/>
                </a:solidFill>
              </a:rPr>
              <a:t>furniture shops</a:t>
            </a:r>
            <a:r>
              <a:rPr lang="en" sz="1200">
                <a:solidFill>
                  <a:schemeClr val="dk1"/>
                </a:solidFill>
              </a:rPr>
              <a:t> he has visited had basic designs. Olaf reads </a:t>
            </a:r>
            <a:r>
              <a:rPr b="1" lang="en" sz="1200">
                <a:solidFill>
                  <a:schemeClr val="dk1"/>
                </a:solidFill>
              </a:rPr>
              <a:t>German newspapers on his iPad </a:t>
            </a:r>
            <a:r>
              <a:rPr lang="en" sz="1200">
                <a:solidFill>
                  <a:schemeClr val="dk1"/>
                </a:solidFill>
              </a:rPr>
              <a:t>and </a:t>
            </a:r>
            <a:r>
              <a:rPr b="1" lang="en" sz="1200">
                <a:solidFill>
                  <a:schemeClr val="dk1"/>
                </a:solidFill>
              </a:rPr>
              <a:t>saw a Chillomania ad </a:t>
            </a:r>
            <a:r>
              <a:rPr lang="en" sz="1200">
                <a:solidFill>
                  <a:schemeClr val="dk1"/>
                </a:solidFill>
              </a:rPr>
              <a:t>for a very interesting sofa. He </a:t>
            </a:r>
            <a:r>
              <a:rPr b="1" lang="en" sz="1200">
                <a:solidFill>
                  <a:schemeClr val="dk1"/>
                </a:solidFill>
              </a:rPr>
              <a:t>clicked through to find many interesting designs</a:t>
            </a:r>
            <a:r>
              <a:rPr lang="en" sz="1200">
                <a:solidFill>
                  <a:schemeClr val="dk1"/>
                </a:solidFill>
              </a:rPr>
              <a:t> on the website. He gets really </a:t>
            </a:r>
            <a:r>
              <a:rPr b="1" lang="en" sz="1200">
                <a:solidFill>
                  <a:schemeClr val="dk1"/>
                </a:solidFill>
              </a:rPr>
              <a:t>excited.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As he considers his options, Olaf feels</a:t>
            </a:r>
            <a:r>
              <a:rPr b="1" lang="en" sz="1200">
                <a:solidFill>
                  <a:schemeClr val="dk1"/>
                </a:solidFill>
              </a:rPr>
              <a:t> nervous about buying such an expensive item online </a:t>
            </a:r>
            <a:r>
              <a:rPr lang="en" sz="1200">
                <a:solidFill>
                  <a:schemeClr val="dk1"/>
                </a:solidFill>
              </a:rPr>
              <a:t>but is </a:t>
            </a:r>
            <a:r>
              <a:rPr b="1" lang="en" sz="1200">
                <a:solidFill>
                  <a:schemeClr val="dk1"/>
                </a:solidFill>
              </a:rPr>
              <a:t>intrigued by the designs and pet-friendliness</a:t>
            </a:r>
            <a:r>
              <a:rPr lang="en" sz="1200">
                <a:solidFill>
                  <a:schemeClr val="dk1"/>
                </a:solidFill>
              </a:rPr>
              <a:t>. He </a:t>
            </a:r>
            <a:r>
              <a:rPr b="1" lang="en" sz="1200">
                <a:solidFill>
                  <a:schemeClr val="dk1"/>
                </a:solidFill>
              </a:rPr>
              <a:t>calls Chillomania</a:t>
            </a:r>
            <a:r>
              <a:rPr lang="en" sz="1200">
                <a:solidFill>
                  <a:schemeClr val="dk1"/>
                </a:solidFill>
              </a:rPr>
              <a:t> and feels more confidence once he </a:t>
            </a:r>
            <a:r>
              <a:rPr b="1" lang="en" sz="1200">
                <a:solidFill>
                  <a:schemeClr val="dk1"/>
                </a:solidFill>
              </a:rPr>
              <a:t>speaks to a customer care agent</a:t>
            </a:r>
            <a:r>
              <a:rPr lang="en" sz="1200">
                <a:solidFill>
                  <a:schemeClr val="dk1"/>
                </a:solidFill>
              </a:rPr>
              <a:t>. The person on the line </a:t>
            </a:r>
            <a:r>
              <a:rPr b="1"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encourages to visit the Chillomania boutique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in Hamburg.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Olaf visits the Chillomania boutique and has </a:t>
            </a:r>
            <a:r>
              <a:rPr b="1" lang="en" sz="1200">
                <a:solidFill>
                  <a:schemeClr val="dk1"/>
                </a:solidFill>
              </a:rPr>
              <a:t>full confidence upon seeing the couch in real life</a:t>
            </a:r>
            <a:r>
              <a:rPr lang="en" sz="1200">
                <a:solidFill>
                  <a:schemeClr val="dk1"/>
                </a:solidFill>
              </a:rPr>
              <a:t> and hearing about the</a:t>
            </a:r>
            <a:r>
              <a:rPr b="1" lang="en" sz="1200">
                <a:solidFill>
                  <a:schemeClr val="dk1"/>
                </a:solidFill>
              </a:rPr>
              <a:t> pet-friendly feature, after sales service, free pick up and recycling of his old sofa and warranty </a:t>
            </a:r>
            <a:r>
              <a:rPr lang="en" sz="1200">
                <a:solidFill>
                  <a:schemeClr val="dk1"/>
                </a:solidFill>
              </a:rPr>
              <a:t>details. He makes his purchase in the boutique. The confirmation email pings on his iPad along with tracking details and a delivery date.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" sz="1200">
                <a:solidFill>
                  <a:schemeClr val="dk1"/>
                </a:solidFill>
              </a:rPr>
              <a:t>Delivery</a:t>
            </a:r>
            <a:r>
              <a:rPr lang="en" sz="1200">
                <a:solidFill>
                  <a:schemeClr val="dk1"/>
                </a:solidFill>
              </a:rPr>
              <a:t> was </a:t>
            </a:r>
            <a:r>
              <a:rPr b="1" lang="en" sz="1200">
                <a:solidFill>
                  <a:schemeClr val="dk1"/>
                </a:solidFill>
              </a:rPr>
              <a:t>timely with careful handling and assembly</a:t>
            </a:r>
            <a:r>
              <a:rPr lang="en" sz="1200">
                <a:solidFill>
                  <a:schemeClr val="dk1"/>
                </a:solidFill>
              </a:rPr>
              <a:t>. The </a:t>
            </a:r>
            <a:r>
              <a:rPr b="1" lang="en" sz="1200">
                <a:solidFill>
                  <a:schemeClr val="dk1"/>
                </a:solidFill>
              </a:rPr>
              <a:t>old sofa was picked up at no cost</a:t>
            </a:r>
            <a:r>
              <a:rPr lang="en" sz="1200">
                <a:solidFill>
                  <a:schemeClr val="dk1"/>
                </a:solidFill>
              </a:rPr>
              <a:t> with </a:t>
            </a:r>
            <a:r>
              <a:rPr b="1" lang="en" sz="1200">
                <a:solidFill>
                  <a:schemeClr val="dk1"/>
                </a:solidFill>
              </a:rPr>
              <a:t>assurance that it would be disassembled for recycling</a:t>
            </a:r>
            <a:r>
              <a:rPr lang="en" sz="1200">
                <a:solidFill>
                  <a:schemeClr val="dk1"/>
                </a:solidFill>
              </a:rPr>
              <a:t>. The </a:t>
            </a:r>
            <a:r>
              <a:rPr b="1" lang="en" sz="1200">
                <a:solidFill>
                  <a:schemeClr val="dk1"/>
                </a:solidFill>
              </a:rPr>
              <a:t>delivery personnel were friendly </a:t>
            </a:r>
            <a:r>
              <a:rPr lang="en" sz="1200">
                <a:solidFill>
                  <a:schemeClr val="dk1"/>
                </a:solidFill>
              </a:rPr>
              <a:t>and also deliver a </a:t>
            </a:r>
            <a:r>
              <a:rPr b="1" lang="en" sz="1200">
                <a:solidFill>
                  <a:schemeClr val="dk1"/>
                </a:solidFill>
              </a:rPr>
              <a:t>Thank You note containing a discount voucher</a:t>
            </a:r>
            <a:r>
              <a:rPr lang="en" sz="1200">
                <a:solidFill>
                  <a:schemeClr val="dk1"/>
                </a:solidFill>
              </a:rPr>
              <a:t> for Olaf’s next purchase and </a:t>
            </a:r>
            <a:r>
              <a:rPr b="1" lang="en" sz="1200">
                <a:solidFill>
                  <a:schemeClr val="dk1"/>
                </a:solidFill>
              </a:rPr>
              <a:t>five discount vouchers for him to gift to friends</a:t>
            </a:r>
            <a:r>
              <a:rPr lang="en" sz="1200">
                <a:solidFill>
                  <a:schemeClr val="dk1"/>
                </a:solidFill>
              </a:rPr>
              <a:t>. Olaf is delighted.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Advocacy. </a:t>
            </a:r>
            <a:r>
              <a:rPr b="1" lang="en" sz="1200">
                <a:solidFill>
                  <a:schemeClr val="dk1"/>
                </a:solidFill>
              </a:rPr>
              <a:t>Olaf enjoys his couch with his dog and friends</a:t>
            </a:r>
            <a:r>
              <a:rPr lang="en" sz="1200">
                <a:solidFill>
                  <a:schemeClr val="dk1"/>
                </a:solidFill>
              </a:rPr>
              <a:t>. He gives out the </a:t>
            </a:r>
            <a:r>
              <a:rPr b="1" lang="en" sz="1200">
                <a:solidFill>
                  <a:schemeClr val="dk1"/>
                </a:solidFill>
              </a:rPr>
              <a:t>discount vouchers</a:t>
            </a:r>
            <a:r>
              <a:rPr lang="en" sz="1200">
                <a:solidFill>
                  <a:schemeClr val="dk1"/>
                </a:solidFill>
              </a:rPr>
              <a:t> when his</a:t>
            </a:r>
            <a:r>
              <a:rPr b="1" lang="en" sz="1200">
                <a:solidFill>
                  <a:schemeClr val="dk1"/>
                </a:solidFill>
              </a:rPr>
              <a:t> friends come over and gush over his new couch</a:t>
            </a:r>
            <a:r>
              <a:rPr lang="en" sz="1200">
                <a:solidFill>
                  <a:schemeClr val="dk1"/>
                </a:solidFill>
              </a:rPr>
              <a:t>. He</a:t>
            </a:r>
            <a:r>
              <a:rPr b="1" lang="en" sz="1200">
                <a:solidFill>
                  <a:schemeClr val="dk1"/>
                </a:solidFill>
              </a:rPr>
              <a:t> visits the Chillomania site again</a:t>
            </a:r>
            <a:r>
              <a:rPr lang="en" sz="1200">
                <a:solidFill>
                  <a:schemeClr val="dk1"/>
                </a:solidFill>
              </a:rPr>
              <a:t> to use his own </a:t>
            </a:r>
            <a:r>
              <a:rPr b="1" lang="en" sz="1200">
                <a:solidFill>
                  <a:schemeClr val="dk1"/>
                </a:solidFill>
              </a:rPr>
              <a:t>discount voucher</a:t>
            </a:r>
            <a:r>
              <a:rPr lang="en" sz="1200">
                <a:solidFill>
                  <a:schemeClr val="dk1"/>
                </a:solidFill>
              </a:rPr>
              <a:t>. 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392ee95888_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392ee95888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Saran</a:t>
            </a:r>
            <a:br>
              <a:rPr lang="en"/>
            </a:br>
            <a:r>
              <a:rPr lang="en"/>
              <a:t>Copi.ai - ai powered copywriting tool - ad copy - product </a:t>
            </a:r>
            <a:r>
              <a:rPr lang="en"/>
              <a:t>descriptions</a:t>
            </a:r>
            <a:r>
              <a:rPr lang="en"/>
              <a:t> - taglines etc. || free plan 5 projects | 35$ 30 projects per month. </a:t>
            </a:r>
            <a:br>
              <a:rPr lang="en"/>
            </a:br>
            <a:r>
              <a:rPr lang="en"/>
              <a:t>Google trends || Free tool | explore and analyse search terms popularity| market research | content creation | SEO</a:t>
            </a:r>
            <a:br>
              <a:rPr lang="en"/>
            </a:br>
            <a:r>
              <a:rPr lang="en"/>
              <a:t>Keyword planner || free online tool offered by Google Ads | trending keywords | </a:t>
            </a:r>
            <a:r>
              <a:rPr lang="en"/>
              <a:t>suggestions</a:t>
            </a:r>
            <a:r>
              <a:rPr lang="en"/>
              <a:t> | volume trends | cost estimation (cost per click)</a:t>
            </a:r>
            <a:br>
              <a:rPr lang="en"/>
            </a:br>
            <a:r>
              <a:rPr lang="en"/>
              <a:t>Screaming frog || crawl and analyze seo issues | generate reports | free Ver SF SEo Spider -500 urls | Paid licenced  single version 200$ | team 1000$ 10 users</a:t>
            </a:r>
            <a:br>
              <a:rPr lang="en"/>
            </a:br>
            <a:r>
              <a:rPr lang="en"/>
              <a:t>Hootsuite || social media management tool | Free plan  and paid plans starts from 49$  up 500$</a:t>
            </a:r>
            <a:br>
              <a:rPr lang="en"/>
            </a:br>
            <a:r>
              <a:rPr lang="en"/>
              <a:t>Mailchimp || 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392ee95888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392ee95888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Saran</a:t>
            </a:r>
            <a:br>
              <a:rPr lang="en"/>
            </a:br>
            <a:r>
              <a:rPr lang="en"/>
              <a:t>Looker || intelligence and analytics platform that allows organizations to connect, analyze, and visualize their data. </a:t>
            </a:r>
            <a:br>
              <a:rPr lang="en"/>
            </a:br>
            <a:r>
              <a:rPr lang="en"/>
              <a:t>Performance</a:t>
            </a:r>
            <a:r>
              <a:rPr lang="en"/>
              <a:t> max || run ads across multiple g platforms | automated bidding | ML optimized | </a:t>
            </a:r>
            <a:r>
              <a:rPr lang="en"/>
              <a:t>Audience</a:t>
            </a:r>
            <a:r>
              <a:rPr lang="en"/>
              <a:t> behaviour in multiple platforms. </a:t>
            </a:r>
            <a:br>
              <a:rPr lang="en"/>
            </a:br>
            <a:r>
              <a:rPr lang="en"/>
              <a:t>Tag manager || tag management by Google allows businesses and website owners to manage and deploy tracking codes or tags on their websites without requiring any coding skills.</a:t>
            </a:r>
            <a:br>
              <a:rPr lang="en"/>
            </a:br>
            <a:r>
              <a:rPr lang="en"/>
              <a:t>Big Q| cloudbased data </a:t>
            </a:r>
            <a:r>
              <a:rPr lang="en"/>
              <a:t>warehouse.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392ee95888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392ee95888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Clement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392ee9588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392ee9588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safe to say that the target markets personified by Jennifer and Olaf will cover a large German audience for Chillomania to begin consumer outreach. Their customer journeys are different but as a product, Chillomania fulfils both of their needs. Olaf’s new couch will not be furry and Jennifer will not display a full array of her children’s diet and </a:t>
            </a:r>
            <a:r>
              <a:rPr lang="en"/>
              <a:t>activities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72525" y="2684125"/>
            <a:ext cx="5658300" cy="16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1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72525" y="4212900"/>
            <a:ext cx="56583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>
            <p:ph idx="2" type="pic"/>
          </p:nvPr>
        </p:nvSpPr>
        <p:spPr>
          <a:xfrm>
            <a:off x="0" y="0"/>
            <a:ext cx="9144000" cy="257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 rot="2700000">
            <a:off x="7709183" y="3643183"/>
            <a:ext cx="2271934" cy="2271934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266003" y="1428597"/>
            <a:ext cx="3714900" cy="3714900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078199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061526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61526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1078199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061527" y="1526975"/>
            <a:ext cx="2160672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078198" y="152697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/>
          <p:nvPr/>
        </p:nvSpPr>
        <p:spPr>
          <a:xfrm rot="7624888">
            <a:off x="7034304" y="-2055510"/>
            <a:ext cx="3704785" cy="3704785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 rot="-8100000">
            <a:off x="6792925" y="3216151"/>
            <a:ext cx="3489148" cy="3489148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 flipH="1" rot="7415958">
            <a:off x="-1648243" y="3544554"/>
            <a:ext cx="3624083" cy="3624083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/>
          <p:nvPr/>
        </p:nvSpPr>
        <p:spPr>
          <a:xfrm rot="3461742">
            <a:off x="-1588073" y="-2037651"/>
            <a:ext cx="4004748" cy="4004748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1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1"/>
          <p:cNvSpPr/>
          <p:nvPr/>
        </p:nvSpPr>
        <p:spPr>
          <a:xfrm>
            <a:off x="3491663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8061527" y="1526975"/>
            <a:ext cx="2160672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-1078198" y="152697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284000" y="1491325"/>
            <a:ext cx="6576000" cy="17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subTitle"/>
          </p:nvPr>
        </p:nvSpPr>
        <p:spPr>
          <a:xfrm>
            <a:off x="1284000" y="3155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 flipH="1" rot="6300328">
            <a:off x="-1808552" y="3788423"/>
            <a:ext cx="3484207" cy="3484207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 rot="-7486443">
            <a:off x="7819786" y="3859024"/>
            <a:ext cx="2590553" cy="2590553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 flipH="1" rot="-7875940">
            <a:off x="-1765712" y="-1832534"/>
            <a:ext cx="3061626" cy="3061626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 flipH="1" rot="-2512155">
            <a:off x="7409131" y="-1632949"/>
            <a:ext cx="3173352" cy="3173352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/>
          <p:nvPr/>
        </p:nvSpPr>
        <p:spPr>
          <a:xfrm>
            <a:off x="519938" y="3465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type="title"/>
          </p:nvPr>
        </p:nvSpPr>
        <p:spPr>
          <a:xfrm>
            <a:off x="720000" y="1858575"/>
            <a:ext cx="24435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6" name="Google Shape;136;p13"/>
          <p:cNvSpPr txBox="1"/>
          <p:nvPr>
            <p:ph hasCustomPrompt="1" idx="2" type="title"/>
          </p:nvPr>
        </p:nvSpPr>
        <p:spPr>
          <a:xfrm>
            <a:off x="1494750" y="13631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720000" y="2194275"/>
            <a:ext cx="2443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13"/>
          <p:cNvSpPr txBox="1"/>
          <p:nvPr>
            <p:ph idx="3" type="title"/>
          </p:nvPr>
        </p:nvSpPr>
        <p:spPr>
          <a:xfrm>
            <a:off x="3350250" y="1858575"/>
            <a:ext cx="24435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4" type="title"/>
          </p:nvPr>
        </p:nvSpPr>
        <p:spPr>
          <a:xfrm>
            <a:off x="4125000" y="13631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5" type="subTitle"/>
          </p:nvPr>
        </p:nvSpPr>
        <p:spPr>
          <a:xfrm>
            <a:off x="3350250" y="2194275"/>
            <a:ext cx="2443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13"/>
          <p:cNvSpPr txBox="1"/>
          <p:nvPr>
            <p:ph idx="6" type="title"/>
          </p:nvPr>
        </p:nvSpPr>
        <p:spPr>
          <a:xfrm>
            <a:off x="5980175" y="1858575"/>
            <a:ext cx="24435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13"/>
          <p:cNvSpPr txBox="1"/>
          <p:nvPr>
            <p:ph hasCustomPrompt="1" idx="7" type="title"/>
          </p:nvPr>
        </p:nvSpPr>
        <p:spPr>
          <a:xfrm>
            <a:off x="6755250" y="1363100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/>
          <p:nvPr>
            <p:ph idx="8" type="subTitle"/>
          </p:nvPr>
        </p:nvSpPr>
        <p:spPr>
          <a:xfrm>
            <a:off x="5980175" y="2194275"/>
            <a:ext cx="2443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4" name="Google Shape;144;p13"/>
          <p:cNvSpPr txBox="1"/>
          <p:nvPr>
            <p:ph idx="9" type="title"/>
          </p:nvPr>
        </p:nvSpPr>
        <p:spPr>
          <a:xfrm>
            <a:off x="720000" y="3647975"/>
            <a:ext cx="24435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3"/>
          <p:cNvSpPr txBox="1"/>
          <p:nvPr>
            <p:ph hasCustomPrompt="1" idx="13" type="title"/>
          </p:nvPr>
        </p:nvSpPr>
        <p:spPr>
          <a:xfrm>
            <a:off x="1494750" y="31527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14" type="subTitle"/>
          </p:nvPr>
        </p:nvSpPr>
        <p:spPr>
          <a:xfrm>
            <a:off x="720000" y="3983700"/>
            <a:ext cx="2443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7" name="Google Shape;147;p13"/>
          <p:cNvSpPr txBox="1"/>
          <p:nvPr>
            <p:ph idx="15" type="title"/>
          </p:nvPr>
        </p:nvSpPr>
        <p:spPr>
          <a:xfrm>
            <a:off x="3350250" y="3647975"/>
            <a:ext cx="24435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idx="16" type="title"/>
          </p:nvPr>
        </p:nvSpPr>
        <p:spPr>
          <a:xfrm>
            <a:off x="4125000" y="31527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idx="17" type="subTitle"/>
          </p:nvPr>
        </p:nvSpPr>
        <p:spPr>
          <a:xfrm>
            <a:off x="3350250" y="3983700"/>
            <a:ext cx="2443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p13"/>
          <p:cNvSpPr txBox="1"/>
          <p:nvPr>
            <p:ph idx="18" type="title"/>
          </p:nvPr>
        </p:nvSpPr>
        <p:spPr>
          <a:xfrm>
            <a:off x="5980175" y="3647975"/>
            <a:ext cx="24435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19" type="title"/>
          </p:nvPr>
        </p:nvSpPr>
        <p:spPr>
          <a:xfrm>
            <a:off x="6755250" y="3152725"/>
            <a:ext cx="894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idx="20" type="subTitle"/>
          </p:nvPr>
        </p:nvSpPr>
        <p:spPr>
          <a:xfrm>
            <a:off x="5980175" y="3983700"/>
            <a:ext cx="2443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type="title"/>
          </p:nvPr>
        </p:nvSpPr>
        <p:spPr>
          <a:xfrm>
            <a:off x="2394600" y="1478872"/>
            <a:ext cx="4354800" cy="13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1" type="subTitle"/>
          </p:nvPr>
        </p:nvSpPr>
        <p:spPr>
          <a:xfrm>
            <a:off x="2394600" y="2863613"/>
            <a:ext cx="4354800" cy="8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5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/>
          <p:nvPr/>
        </p:nvSpPr>
        <p:spPr>
          <a:xfrm rot="-2700000">
            <a:off x="-1322835" y="3161847"/>
            <a:ext cx="3704674" cy="3704674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/>
          <p:nvPr/>
        </p:nvSpPr>
        <p:spPr>
          <a:xfrm rot="9899984">
            <a:off x="7897581" y="-1056106"/>
            <a:ext cx="3714886" cy="3714886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 txBox="1"/>
          <p:nvPr>
            <p:ph type="title"/>
          </p:nvPr>
        </p:nvSpPr>
        <p:spPr>
          <a:xfrm>
            <a:off x="2785200" y="3961504"/>
            <a:ext cx="5645700" cy="6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15"/>
          <p:cNvSpPr txBox="1"/>
          <p:nvPr>
            <p:ph idx="1" type="subTitle"/>
          </p:nvPr>
        </p:nvSpPr>
        <p:spPr>
          <a:xfrm>
            <a:off x="2785200" y="2809725"/>
            <a:ext cx="56457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15"/>
          <p:cNvSpPr/>
          <p:nvPr>
            <p:ph idx="2" type="pic"/>
          </p:nvPr>
        </p:nvSpPr>
        <p:spPr>
          <a:xfrm>
            <a:off x="0" y="0"/>
            <a:ext cx="9144000" cy="257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4" name="Google Shape;164;p15"/>
          <p:cNvSpPr/>
          <p:nvPr/>
        </p:nvSpPr>
        <p:spPr>
          <a:xfrm>
            <a:off x="-1078199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8061526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-1078198" y="152697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8061527" y="1526975"/>
            <a:ext cx="2160672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6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>
            <p:ph type="title"/>
          </p:nvPr>
        </p:nvSpPr>
        <p:spPr>
          <a:xfrm>
            <a:off x="713100" y="2875925"/>
            <a:ext cx="77178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713100" y="3800700"/>
            <a:ext cx="77178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/>
          <p:nvPr>
            <p:ph idx="2" type="pic"/>
          </p:nvPr>
        </p:nvSpPr>
        <p:spPr>
          <a:xfrm>
            <a:off x="0" y="0"/>
            <a:ext cx="9144000" cy="257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3" name="Google Shape;173;p16"/>
          <p:cNvSpPr/>
          <p:nvPr/>
        </p:nvSpPr>
        <p:spPr>
          <a:xfrm flipH="1" rot="8100000">
            <a:off x="-2141017" y="2809890"/>
            <a:ext cx="4383921" cy="4383921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 flipH="1" rot="-3461645">
            <a:off x="7783604" y="-909403"/>
            <a:ext cx="2097712" cy="2097712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16"/>
          <p:cNvGrpSpPr/>
          <p:nvPr/>
        </p:nvGrpSpPr>
        <p:grpSpPr>
          <a:xfrm>
            <a:off x="-1078199" y="-1033870"/>
            <a:ext cx="11300399" cy="4610160"/>
            <a:chOff x="-1078199" y="-1033870"/>
            <a:chExt cx="11300399" cy="4610160"/>
          </a:xfrm>
        </p:grpSpPr>
        <p:cxnSp>
          <p:nvCxnSpPr>
            <p:cNvPr id="176" name="Google Shape;176;p16"/>
            <p:cNvCxnSpPr/>
            <p:nvPr/>
          </p:nvCxnSpPr>
          <p:spPr>
            <a:xfrm>
              <a:off x="215250" y="2564325"/>
              <a:ext cx="8713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7" name="Google Shape;177;p16"/>
            <p:cNvSpPr/>
            <p:nvPr/>
          </p:nvSpPr>
          <p:spPr>
            <a:xfrm>
              <a:off x="-1078199" y="-1033870"/>
              <a:ext cx="2160673" cy="2049315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8061526" y="-1033870"/>
              <a:ext cx="2160673" cy="2049315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8061527" y="1526975"/>
              <a:ext cx="2160672" cy="2049315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-1078198" y="1526975"/>
              <a:ext cx="2160673" cy="2049315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6"/>
          <p:cNvSpPr/>
          <p:nvPr/>
        </p:nvSpPr>
        <p:spPr>
          <a:xfrm>
            <a:off x="8237725" y="44112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 flipH="1" rot="-8714669">
            <a:off x="1287941" y="-2550952"/>
            <a:ext cx="2935399" cy="2935399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 rot="-6300226">
            <a:off x="6900307" y="3221023"/>
            <a:ext cx="4438307" cy="4438307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/>
          <p:nvPr/>
        </p:nvSpPr>
        <p:spPr>
          <a:xfrm flipH="1" rot="-7979668">
            <a:off x="7024926" y="-1458471"/>
            <a:ext cx="3339943" cy="3339943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 rot="1070198">
            <a:off x="-1630186" y="3530369"/>
            <a:ext cx="3061663" cy="3061663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"/>
          <p:cNvSpPr/>
          <p:nvPr/>
        </p:nvSpPr>
        <p:spPr>
          <a:xfrm rot="2512090">
            <a:off x="-2211312" y="-1920581"/>
            <a:ext cx="4550665" cy="4550665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17"/>
          <p:cNvGrpSpPr/>
          <p:nvPr/>
        </p:nvGrpSpPr>
        <p:grpSpPr>
          <a:xfrm>
            <a:off x="363202" y="305734"/>
            <a:ext cx="699752" cy="4630214"/>
            <a:chOff x="363202" y="305734"/>
            <a:chExt cx="699752" cy="4630214"/>
          </a:xfrm>
        </p:grpSpPr>
        <p:sp>
          <p:nvSpPr>
            <p:cNvPr id="190" name="Google Shape;190;p17"/>
            <p:cNvSpPr/>
            <p:nvPr/>
          </p:nvSpPr>
          <p:spPr>
            <a:xfrm>
              <a:off x="466738" y="305734"/>
              <a:ext cx="492717" cy="467323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363202" y="4272259"/>
              <a:ext cx="699752" cy="663688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" name="Google Shape;192;p17"/>
            <p:cNvCxnSpPr/>
            <p:nvPr/>
          </p:nvCxnSpPr>
          <p:spPr>
            <a:xfrm>
              <a:off x="712850" y="551275"/>
              <a:ext cx="0" cy="4035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3" name="Google Shape;193;p17"/>
          <p:cNvSpPr/>
          <p:nvPr/>
        </p:nvSpPr>
        <p:spPr>
          <a:xfrm>
            <a:off x="8237725" y="3465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>
            <a:off x="8424000" y="4333200"/>
            <a:ext cx="541800" cy="541800"/>
            <a:chOff x="-726975" y="2352300"/>
            <a:chExt cx="541800" cy="541800"/>
          </a:xfrm>
        </p:grpSpPr>
        <p:cxnSp>
          <p:nvCxnSpPr>
            <p:cNvPr id="195" name="Google Shape;195;p17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7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17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8" name="Google Shape;198;p17"/>
          <p:cNvSpPr txBox="1"/>
          <p:nvPr>
            <p:ph type="title"/>
          </p:nvPr>
        </p:nvSpPr>
        <p:spPr>
          <a:xfrm>
            <a:off x="720000" y="1515125"/>
            <a:ext cx="29967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1" type="subTitle"/>
          </p:nvPr>
        </p:nvSpPr>
        <p:spPr>
          <a:xfrm>
            <a:off x="720000" y="2324275"/>
            <a:ext cx="29967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/>
          <p:nvPr/>
        </p:nvSpPr>
        <p:spPr>
          <a:xfrm rot="7624888">
            <a:off x="6691404" y="-1627535"/>
            <a:ext cx="3704785" cy="3704785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 flipH="1" rot="7415958">
            <a:off x="-1264193" y="3091929"/>
            <a:ext cx="3624083" cy="3624083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/>
          <p:nvPr/>
        </p:nvSpPr>
        <p:spPr>
          <a:xfrm>
            <a:off x="519938" y="346488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8237725" y="44112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2" type="title"/>
          </p:nvPr>
        </p:nvSpPr>
        <p:spPr>
          <a:xfrm>
            <a:off x="2122788" y="3578900"/>
            <a:ext cx="23184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2122788" y="3914600"/>
            <a:ext cx="2318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3" type="title"/>
          </p:nvPr>
        </p:nvSpPr>
        <p:spPr>
          <a:xfrm>
            <a:off x="4702800" y="3578900"/>
            <a:ext cx="23184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18"/>
          <p:cNvSpPr txBox="1"/>
          <p:nvPr>
            <p:ph idx="4" type="subTitle"/>
          </p:nvPr>
        </p:nvSpPr>
        <p:spPr>
          <a:xfrm>
            <a:off x="4702800" y="3914600"/>
            <a:ext cx="2318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/>
          <p:nvPr/>
        </p:nvSpPr>
        <p:spPr>
          <a:xfrm rot="-8244640">
            <a:off x="7038942" y="3590694"/>
            <a:ext cx="2783939" cy="2783939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 rot="8100000">
            <a:off x="6810698" y="-1426424"/>
            <a:ext cx="3931655" cy="3931655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 flipH="1" rot="7935087">
            <a:off x="-3157596" y="2175803"/>
            <a:ext cx="5613744" cy="5613744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19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713100" y="2112309"/>
            <a:ext cx="3678300" cy="24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7" name="Google Shape;217;p19"/>
          <p:cNvSpPr txBox="1"/>
          <p:nvPr>
            <p:ph idx="2" type="body"/>
          </p:nvPr>
        </p:nvSpPr>
        <p:spPr>
          <a:xfrm>
            <a:off x="4752525" y="2112275"/>
            <a:ext cx="3678300" cy="24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1" sz="18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8" name="Google Shape;21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19"/>
          <p:cNvSpPr/>
          <p:nvPr/>
        </p:nvSpPr>
        <p:spPr>
          <a:xfrm>
            <a:off x="519938" y="346488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/>
          <p:nvPr/>
        </p:nvSpPr>
        <p:spPr>
          <a:xfrm rot="3599766">
            <a:off x="-1569436" y="-1472070"/>
            <a:ext cx="3909739" cy="3909739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 rot="-8788047">
            <a:off x="6718603" y="2559268"/>
            <a:ext cx="4660664" cy="4660664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0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/>
          <p:nvPr/>
        </p:nvSpPr>
        <p:spPr>
          <a:xfrm>
            <a:off x="-1078198" y="3579437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222127" y="4272259"/>
            <a:ext cx="5036173" cy="663688"/>
            <a:chOff x="4222127" y="4272259"/>
            <a:chExt cx="5036173" cy="663688"/>
          </a:xfrm>
        </p:grpSpPr>
        <p:cxnSp>
          <p:nvCxnSpPr>
            <p:cNvPr id="226" name="Google Shape;226;p20"/>
            <p:cNvCxnSpPr/>
            <p:nvPr/>
          </p:nvCxnSpPr>
          <p:spPr>
            <a:xfrm rot="10800000">
              <a:off x="4539900" y="4604088"/>
              <a:ext cx="4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7" name="Google Shape;227;p20"/>
            <p:cNvSpPr/>
            <p:nvPr/>
          </p:nvSpPr>
          <p:spPr>
            <a:xfrm>
              <a:off x="4222127" y="4272259"/>
              <a:ext cx="699752" cy="663688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8237725" y="3465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519938" y="3465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20"/>
          <p:cNvSpPr txBox="1"/>
          <p:nvPr>
            <p:ph idx="2" type="title"/>
          </p:nvPr>
        </p:nvSpPr>
        <p:spPr>
          <a:xfrm>
            <a:off x="720000" y="2265263"/>
            <a:ext cx="22029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20"/>
          <p:cNvSpPr txBox="1"/>
          <p:nvPr>
            <p:ph idx="1" type="subTitle"/>
          </p:nvPr>
        </p:nvSpPr>
        <p:spPr>
          <a:xfrm>
            <a:off x="720000" y="2673488"/>
            <a:ext cx="22029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0"/>
          <p:cNvSpPr txBox="1"/>
          <p:nvPr>
            <p:ph idx="3" type="title"/>
          </p:nvPr>
        </p:nvSpPr>
        <p:spPr>
          <a:xfrm>
            <a:off x="3470555" y="2265263"/>
            <a:ext cx="22029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4" name="Google Shape;234;p20"/>
          <p:cNvSpPr txBox="1"/>
          <p:nvPr>
            <p:ph idx="4" type="subTitle"/>
          </p:nvPr>
        </p:nvSpPr>
        <p:spPr>
          <a:xfrm>
            <a:off x="3470547" y="2673563"/>
            <a:ext cx="22029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>
            <p:ph idx="5" type="title"/>
          </p:nvPr>
        </p:nvSpPr>
        <p:spPr>
          <a:xfrm>
            <a:off x="6221109" y="2265188"/>
            <a:ext cx="2202900" cy="48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20"/>
          <p:cNvSpPr txBox="1"/>
          <p:nvPr>
            <p:ph idx="6" type="subTitle"/>
          </p:nvPr>
        </p:nvSpPr>
        <p:spPr>
          <a:xfrm>
            <a:off x="6221101" y="2673488"/>
            <a:ext cx="22029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 rot="-7415880">
            <a:off x="7925018" y="4091093"/>
            <a:ext cx="2433667" cy="2433667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 flipH="1" rot="9471407">
            <a:off x="-2215679" y="2099299"/>
            <a:ext cx="4435653" cy="4435653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-1078199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flipH="1" rot="-3461742">
            <a:off x="6524498" y="-2373351"/>
            <a:ext cx="4004748" cy="4004748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061526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8061526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1078199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1793425" y="2983875"/>
            <a:ext cx="40944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713100" y="2983875"/>
            <a:ext cx="1080300" cy="13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b="0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1793425" y="3814375"/>
            <a:ext cx="40944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/>
          <p:nvPr>
            <p:ph idx="3" type="pic"/>
          </p:nvPr>
        </p:nvSpPr>
        <p:spPr>
          <a:xfrm>
            <a:off x="0" y="0"/>
            <a:ext cx="9144000" cy="257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/>
          <p:nvPr/>
        </p:nvSpPr>
        <p:spPr>
          <a:xfrm flipH="1" rot="-8100000">
            <a:off x="-1890291" y="-1853409"/>
            <a:ext cx="3333867" cy="3333867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 flipH="1" rot="1475807">
            <a:off x="7622247" y="3749592"/>
            <a:ext cx="2066407" cy="2066407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 rot="-7762632">
            <a:off x="7553823" y="-1401409"/>
            <a:ext cx="2769131" cy="2769131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 rot="3599813">
            <a:off x="-1156261" y="4072488"/>
            <a:ext cx="1865824" cy="1865824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1"/>
          <p:cNvGrpSpPr/>
          <p:nvPr/>
        </p:nvGrpSpPr>
        <p:grpSpPr>
          <a:xfrm>
            <a:off x="363202" y="305734"/>
            <a:ext cx="699752" cy="4630214"/>
            <a:chOff x="363202" y="305734"/>
            <a:chExt cx="699752" cy="4630214"/>
          </a:xfrm>
        </p:grpSpPr>
        <p:sp>
          <p:nvSpPr>
            <p:cNvPr id="244" name="Google Shape;244;p21"/>
            <p:cNvSpPr/>
            <p:nvPr/>
          </p:nvSpPr>
          <p:spPr>
            <a:xfrm>
              <a:off x="466738" y="305734"/>
              <a:ext cx="492717" cy="467323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363202" y="4272259"/>
              <a:ext cx="699752" cy="663688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6" name="Google Shape;246;p21"/>
            <p:cNvCxnSpPr/>
            <p:nvPr/>
          </p:nvCxnSpPr>
          <p:spPr>
            <a:xfrm>
              <a:off x="712850" y="551275"/>
              <a:ext cx="0" cy="4035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7" name="Google Shape;247;p21"/>
          <p:cNvGrpSpPr/>
          <p:nvPr/>
        </p:nvGrpSpPr>
        <p:grpSpPr>
          <a:xfrm>
            <a:off x="8424000" y="4333200"/>
            <a:ext cx="541800" cy="541800"/>
            <a:chOff x="-726975" y="2352300"/>
            <a:chExt cx="541800" cy="541800"/>
          </a:xfrm>
        </p:grpSpPr>
        <p:cxnSp>
          <p:nvCxnSpPr>
            <p:cNvPr id="248" name="Google Shape;248;p21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1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1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1" name="Google Shape;251;p21"/>
          <p:cNvSpPr/>
          <p:nvPr/>
        </p:nvSpPr>
        <p:spPr>
          <a:xfrm>
            <a:off x="8237725" y="3465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2" type="title"/>
          </p:nvPr>
        </p:nvSpPr>
        <p:spPr>
          <a:xfrm>
            <a:off x="2424850" y="1792875"/>
            <a:ext cx="19782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21"/>
          <p:cNvSpPr txBox="1"/>
          <p:nvPr>
            <p:ph idx="1" type="subTitle"/>
          </p:nvPr>
        </p:nvSpPr>
        <p:spPr>
          <a:xfrm>
            <a:off x="2424850" y="2128575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1"/>
          <p:cNvSpPr txBox="1"/>
          <p:nvPr>
            <p:ph idx="3" type="title"/>
          </p:nvPr>
        </p:nvSpPr>
        <p:spPr>
          <a:xfrm>
            <a:off x="4740954" y="1792875"/>
            <a:ext cx="19782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21"/>
          <p:cNvSpPr txBox="1"/>
          <p:nvPr>
            <p:ph idx="4" type="subTitle"/>
          </p:nvPr>
        </p:nvSpPr>
        <p:spPr>
          <a:xfrm>
            <a:off x="4740952" y="2128575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1"/>
          <p:cNvSpPr txBox="1"/>
          <p:nvPr>
            <p:ph idx="5" type="title"/>
          </p:nvPr>
        </p:nvSpPr>
        <p:spPr>
          <a:xfrm>
            <a:off x="2424850" y="3226275"/>
            <a:ext cx="19782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21"/>
          <p:cNvSpPr txBox="1"/>
          <p:nvPr>
            <p:ph idx="6" type="subTitle"/>
          </p:nvPr>
        </p:nvSpPr>
        <p:spPr>
          <a:xfrm>
            <a:off x="2424850" y="3561975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1"/>
          <p:cNvSpPr txBox="1"/>
          <p:nvPr>
            <p:ph idx="7" type="title"/>
          </p:nvPr>
        </p:nvSpPr>
        <p:spPr>
          <a:xfrm>
            <a:off x="4740954" y="3226275"/>
            <a:ext cx="19782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21"/>
          <p:cNvSpPr txBox="1"/>
          <p:nvPr>
            <p:ph idx="8" type="subTitle"/>
          </p:nvPr>
        </p:nvSpPr>
        <p:spPr>
          <a:xfrm>
            <a:off x="4740951" y="3561975"/>
            <a:ext cx="1978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/>
          <p:nvPr/>
        </p:nvSpPr>
        <p:spPr>
          <a:xfrm rot="-6300226">
            <a:off x="6900307" y="3221023"/>
            <a:ext cx="4438307" cy="4438307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 flipH="1" rot="7486443">
            <a:off x="-1417806" y="3859024"/>
            <a:ext cx="2590553" cy="2590553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 rot="7875940">
            <a:off x="7696619" y="-1832534"/>
            <a:ext cx="3061626" cy="3061626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 rot="2512090">
            <a:off x="-2211312" y="-1920581"/>
            <a:ext cx="4550665" cy="4550665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2"/>
          <p:cNvGrpSpPr/>
          <p:nvPr/>
        </p:nvGrpSpPr>
        <p:grpSpPr>
          <a:xfrm>
            <a:off x="363202" y="305734"/>
            <a:ext cx="699752" cy="4630214"/>
            <a:chOff x="363202" y="305734"/>
            <a:chExt cx="699752" cy="4630214"/>
          </a:xfrm>
        </p:grpSpPr>
        <p:sp>
          <p:nvSpPr>
            <p:cNvPr id="268" name="Google Shape;268;p22"/>
            <p:cNvSpPr/>
            <p:nvPr/>
          </p:nvSpPr>
          <p:spPr>
            <a:xfrm>
              <a:off x="466738" y="305734"/>
              <a:ext cx="492717" cy="467323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63202" y="4272259"/>
              <a:ext cx="699752" cy="663688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0" name="Google Shape;270;p22"/>
            <p:cNvCxnSpPr/>
            <p:nvPr/>
          </p:nvCxnSpPr>
          <p:spPr>
            <a:xfrm>
              <a:off x="712850" y="551275"/>
              <a:ext cx="0" cy="4035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" name="Google Shape;271;p22"/>
          <p:cNvSpPr/>
          <p:nvPr/>
        </p:nvSpPr>
        <p:spPr>
          <a:xfrm>
            <a:off x="8237725" y="3465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22"/>
          <p:cNvGrpSpPr/>
          <p:nvPr/>
        </p:nvGrpSpPr>
        <p:grpSpPr>
          <a:xfrm>
            <a:off x="8424000" y="4333200"/>
            <a:ext cx="541800" cy="541800"/>
            <a:chOff x="-726975" y="2352300"/>
            <a:chExt cx="541800" cy="541800"/>
          </a:xfrm>
        </p:grpSpPr>
        <p:cxnSp>
          <p:nvCxnSpPr>
            <p:cNvPr id="273" name="Google Shape;273;p22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2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2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6" name="Google Shape;27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" name="Google Shape;277;p22"/>
          <p:cNvSpPr txBox="1"/>
          <p:nvPr>
            <p:ph idx="2" type="title"/>
          </p:nvPr>
        </p:nvSpPr>
        <p:spPr>
          <a:xfrm>
            <a:off x="1101175" y="1798650"/>
            <a:ext cx="1986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22"/>
          <p:cNvSpPr txBox="1"/>
          <p:nvPr>
            <p:ph idx="1" type="subTitle"/>
          </p:nvPr>
        </p:nvSpPr>
        <p:spPr>
          <a:xfrm>
            <a:off x="1101175" y="21343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2"/>
          <p:cNvSpPr txBox="1"/>
          <p:nvPr>
            <p:ph idx="3" type="title"/>
          </p:nvPr>
        </p:nvSpPr>
        <p:spPr>
          <a:xfrm>
            <a:off x="3578947" y="1798650"/>
            <a:ext cx="1986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22"/>
          <p:cNvSpPr txBox="1"/>
          <p:nvPr>
            <p:ph idx="4" type="subTitle"/>
          </p:nvPr>
        </p:nvSpPr>
        <p:spPr>
          <a:xfrm>
            <a:off x="3579000" y="21343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2"/>
          <p:cNvSpPr txBox="1"/>
          <p:nvPr>
            <p:ph idx="5" type="title"/>
          </p:nvPr>
        </p:nvSpPr>
        <p:spPr>
          <a:xfrm>
            <a:off x="1101175" y="3232075"/>
            <a:ext cx="1986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22"/>
          <p:cNvSpPr txBox="1"/>
          <p:nvPr>
            <p:ph idx="6" type="subTitle"/>
          </p:nvPr>
        </p:nvSpPr>
        <p:spPr>
          <a:xfrm>
            <a:off x="1101175" y="35677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2"/>
          <p:cNvSpPr txBox="1"/>
          <p:nvPr>
            <p:ph idx="7" type="title"/>
          </p:nvPr>
        </p:nvSpPr>
        <p:spPr>
          <a:xfrm>
            <a:off x="3578947" y="3232075"/>
            <a:ext cx="1986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22"/>
          <p:cNvSpPr txBox="1"/>
          <p:nvPr>
            <p:ph idx="8" type="subTitle"/>
          </p:nvPr>
        </p:nvSpPr>
        <p:spPr>
          <a:xfrm>
            <a:off x="3578947" y="35677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2"/>
          <p:cNvSpPr txBox="1"/>
          <p:nvPr>
            <p:ph idx="9" type="title"/>
          </p:nvPr>
        </p:nvSpPr>
        <p:spPr>
          <a:xfrm>
            <a:off x="6056725" y="1798650"/>
            <a:ext cx="1986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22"/>
          <p:cNvSpPr txBox="1"/>
          <p:nvPr>
            <p:ph idx="13" type="subTitle"/>
          </p:nvPr>
        </p:nvSpPr>
        <p:spPr>
          <a:xfrm>
            <a:off x="6056725" y="21343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2"/>
          <p:cNvSpPr txBox="1"/>
          <p:nvPr>
            <p:ph idx="14" type="title"/>
          </p:nvPr>
        </p:nvSpPr>
        <p:spPr>
          <a:xfrm>
            <a:off x="6056725" y="3232075"/>
            <a:ext cx="1986000" cy="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22"/>
          <p:cNvSpPr txBox="1"/>
          <p:nvPr>
            <p:ph idx="15" type="subTitle"/>
          </p:nvPr>
        </p:nvSpPr>
        <p:spPr>
          <a:xfrm>
            <a:off x="6056725" y="3567750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/>
          <p:nvPr/>
        </p:nvSpPr>
        <p:spPr>
          <a:xfrm flipH="1" rot="7568953">
            <a:off x="-2659056" y="3482571"/>
            <a:ext cx="4584243" cy="4584243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"/>
          <p:cNvSpPr/>
          <p:nvPr/>
        </p:nvSpPr>
        <p:spPr>
          <a:xfrm flipH="1" rot="-2512199">
            <a:off x="6528086" y="-1763871"/>
            <a:ext cx="4304641" cy="4304641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3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/>
          <p:nvPr/>
        </p:nvSpPr>
        <p:spPr>
          <a:xfrm>
            <a:off x="519938" y="3465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8237725" y="4411213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>
            <p:ph hasCustomPrompt="1" type="title"/>
          </p:nvPr>
        </p:nvSpPr>
        <p:spPr>
          <a:xfrm>
            <a:off x="713100" y="2835625"/>
            <a:ext cx="2248500" cy="9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6" name="Google Shape;296;p23"/>
          <p:cNvSpPr txBox="1"/>
          <p:nvPr>
            <p:ph idx="1" type="subTitle"/>
          </p:nvPr>
        </p:nvSpPr>
        <p:spPr>
          <a:xfrm>
            <a:off x="713100" y="3754654"/>
            <a:ext cx="22485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hasCustomPrompt="1" idx="2" type="title"/>
          </p:nvPr>
        </p:nvSpPr>
        <p:spPr>
          <a:xfrm>
            <a:off x="3447750" y="2835752"/>
            <a:ext cx="2248500" cy="9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8" name="Google Shape;298;p23"/>
          <p:cNvSpPr txBox="1"/>
          <p:nvPr>
            <p:ph idx="3" type="subTitle"/>
          </p:nvPr>
        </p:nvSpPr>
        <p:spPr>
          <a:xfrm>
            <a:off x="3447750" y="3754652"/>
            <a:ext cx="22485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hasCustomPrompt="1" idx="4" type="title"/>
          </p:nvPr>
        </p:nvSpPr>
        <p:spPr>
          <a:xfrm>
            <a:off x="6182400" y="2835683"/>
            <a:ext cx="2248500" cy="9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0" name="Google Shape;300;p23"/>
          <p:cNvSpPr txBox="1"/>
          <p:nvPr>
            <p:ph idx="5" type="subTitle"/>
          </p:nvPr>
        </p:nvSpPr>
        <p:spPr>
          <a:xfrm>
            <a:off x="6182400" y="3754538"/>
            <a:ext cx="22485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/>
          <p:nvPr/>
        </p:nvSpPr>
        <p:spPr>
          <a:xfrm flipH="1" rot="8788377">
            <a:off x="-1636165" y="3531939"/>
            <a:ext cx="3333873" cy="3333873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 flipH="1" rot="-3600142">
            <a:off x="7452128" y="-1501251"/>
            <a:ext cx="2791999" cy="2791999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24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4"/>
          <p:cNvGrpSpPr/>
          <p:nvPr/>
        </p:nvGrpSpPr>
        <p:grpSpPr>
          <a:xfrm>
            <a:off x="8424000" y="4333200"/>
            <a:ext cx="541800" cy="541800"/>
            <a:chOff x="-726975" y="2352300"/>
            <a:chExt cx="541800" cy="541800"/>
          </a:xfrm>
        </p:grpSpPr>
        <p:cxnSp>
          <p:nvCxnSpPr>
            <p:cNvPr id="307" name="Google Shape;307;p24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24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24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0" name="Google Shape;310;p24"/>
          <p:cNvSpPr/>
          <p:nvPr/>
        </p:nvSpPr>
        <p:spPr>
          <a:xfrm>
            <a:off x="519938" y="3465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2" name="Google Shape;312;p24"/>
          <p:cNvSpPr/>
          <p:nvPr/>
        </p:nvSpPr>
        <p:spPr>
          <a:xfrm rot="-5400000">
            <a:off x="6215100" y="4477025"/>
            <a:ext cx="1581600" cy="1581600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/>
          <p:nvPr/>
        </p:nvSpPr>
        <p:spPr>
          <a:xfrm rot="-2700000">
            <a:off x="-1266054" y="3894721"/>
            <a:ext cx="2662257" cy="2662257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 rot="8100000">
            <a:off x="6866536" y="-2916577"/>
            <a:ext cx="4550656" cy="4550656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5"/>
          <p:cNvSpPr/>
          <p:nvPr/>
        </p:nvSpPr>
        <p:spPr>
          <a:xfrm flipH="1" rot="2700000">
            <a:off x="6879273" y="2813322"/>
            <a:ext cx="3931655" cy="3931655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5"/>
          <p:cNvSpPr/>
          <p:nvPr/>
        </p:nvSpPr>
        <p:spPr>
          <a:xfrm rot="2864913">
            <a:off x="-2650121" y="-2795893"/>
            <a:ext cx="5613744" cy="5613744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5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/>
          <p:nvPr/>
        </p:nvSpPr>
        <p:spPr>
          <a:xfrm>
            <a:off x="8061527" y="1526975"/>
            <a:ext cx="2160672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 txBox="1"/>
          <p:nvPr/>
        </p:nvSpPr>
        <p:spPr>
          <a:xfrm>
            <a:off x="2713500" y="3410800"/>
            <a:ext cx="371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and includes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and infographics and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-1078198" y="152697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2713500" y="539400"/>
            <a:ext cx="37170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713500" y="2111275"/>
            <a:ext cx="37170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/>
          <p:nvPr/>
        </p:nvSpPr>
        <p:spPr>
          <a:xfrm flipH="1" rot="8788377">
            <a:off x="-1636165" y="3531939"/>
            <a:ext cx="3333873" cy="3333873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 flipH="1" rot="-3600142">
            <a:off x="7452128" y="-1501251"/>
            <a:ext cx="2791999" cy="2791999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26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6"/>
          <p:cNvGrpSpPr/>
          <p:nvPr/>
        </p:nvGrpSpPr>
        <p:grpSpPr>
          <a:xfrm>
            <a:off x="8424000" y="4333200"/>
            <a:ext cx="541800" cy="541800"/>
            <a:chOff x="-726975" y="2352300"/>
            <a:chExt cx="541800" cy="541800"/>
          </a:xfrm>
        </p:grpSpPr>
        <p:cxnSp>
          <p:nvCxnSpPr>
            <p:cNvPr id="329" name="Google Shape;329;p26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26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6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2" name="Google Shape;332;p26"/>
          <p:cNvSpPr/>
          <p:nvPr/>
        </p:nvSpPr>
        <p:spPr>
          <a:xfrm>
            <a:off x="519938" y="346500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 rot="-5400000">
            <a:off x="6215100" y="4477025"/>
            <a:ext cx="1581600" cy="1581600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/>
          <p:nvPr/>
        </p:nvSpPr>
        <p:spPr>
          <a:xfrm rot="7624888">
            <a:off x="7034304" y="-2055510"/>
            <a:ext cx="3704785" cy="3704785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7"/>
          <p:cNvSpPr/>
          <p:nvPr/>
        </p:nvSpPr>
        <p:spPr>
          <a:xfrm rot="-8100000">
            <a:off x="6792925" y="3216151"/>
            <a:ext cx="3489148" cy="3489148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 flipH="1" rot="7415958">
            <a:off x="-1648243" y="3544554"/>
            <a:ext cx="3624083" cy="3624083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/>
          <p:nvPr/>
        </p:nvSpPr>
        <p:spPr>
          <a:xfrm rot="3461742">
            <a:off x="-1588073" y="-2037651"/>
            <a:ext cx="4004748" cy="4004748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27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7"/>
          <p:cNvSpPr/>
          <p:nvPr/>
        </p:nvSpPr>
        <p:spPr>
          <a:xfrm>
            <a:off x="3491663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8061527" y="1526975"/>
            <a:ext cx="2160672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-1078198" y="152697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 flipH="1" rot="5104195">
            <a:off x="6149658" y="2892772"/>
            <a:ext cx="4562480" cy="4562480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 rot="1070196">
            <a:off x="-2015178" y="-2655366"/>
            <a:ext cx="4914732" cy="4914732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519938" y="4411213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8430900" y="268500"/>
            <a:ext cx="541800" cy="541800"/>
            <a:chOff x="-726975" y="2352300"/>
            <a:chExt cx="541800" cy="541800"/>
          </a:xfrm>
        </p:grpSpPr>
        <p:cxnSp>
          <p:nvCxnSpPr>
            <p:cNvPr id="39" name="Google Shape;39;p4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" name="Google Shape;4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720000" y="2112275"/>
            <a:ext cx="7704000" cy="24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 rot="7624901">
            <a:off x="6471976" y="-1831599"/>
            <a:ext cx="4317749" cy="4317749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flipH="1" rot="7415905">
            <a:off x="-1519291" y="2763617"/>
            <a:ext cx="4317015" cy="4317015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-1078199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061526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2" type="title"/>
          </p:nvPr>
        </p:nvSpPr>
        <p:spPr>
          <a:xfrm>
            <a:off x="1515638" y="2258978"/>
            <a:ext cx="29019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3" type="title"/>
          </p:nvPr>
        </p:nvSpPr>
        <p:spPr>
          <a:xfrm>
            <a:off x="4726474" y="2258900"/>
            <a:ext cx="2901900" cy="41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subTitle"/>
          </p:nvPr>
        </p:nvSpPr>
        <p:spPr>
          <a:xfrm>
            <a:off x="4726463" y="2594900"/>
            <a:ext cx="29019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F6"/>
              </a:buClr>
              <a:buSzPts val="1400"/>
              <a:buFont typeface="Anaheim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naheim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2800"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1515638" y="2594900"/>
            <a:ext cx="29019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F6"/>
              </a:buClr>
              <a:buSzPts val="1400"/>
              <a:buFont typeface="Anaheim"/>
              <a:buChar char="●"/>
              <a:defRPr b="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naheim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2800"/>
            </a:lvl9pPr>
          </a:lstStyle>
          <a:p/>
        </p:txBody>
      </p:sp>
      <p:grpSp>
        <p:nvGrpSpPr>
          <p:cNvPr id="55" name="Google Shape;55;p5"/>
          <p:cNvGrpSpPr/>
          <p:nvPr/>
        </p:nvGrpSpPr>
        <p:grpSpPr>
          <a:xfrm>
            <a:off x="171300" y="4333200"/>
            <a:ext cx="541800" cy="541800"/>
            <a:chOff x="-726975" y="2352300"/>
            <a:chExt cx="541800" cy="541800"/>
          </a:xfrm>
        </p:grpSpPr>
        <p:cxnSp>
          <p:nvCxnSpPr>
            <p:cNvPr id="56" name="Google Shape;56;p5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5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9" name="Google Shape;59;p5"/>
          <p:cNvGrpSpPr/>
          <p:nvPr/>
        </p:nvGrpSpPr>
        <p:grpSpPr>
          <a:xfrm>
            <a:off x="8430900" y="268500"/>
            <a:ext cx="541800" cy="541800"/>
            <a:chOff x="-726975" y="2352300"/>
            <a:chExt cx="541800" cy="541800"/>
          </a:xfrm>
        </p:grpSpPr>
        <p:cxnSp>
          <p:nvCxnSpPr>
            <p:cNvPr id="60" name="Google Shape;60;p5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5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5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 rot="3599813">
            <a:off x="-722736" y="-686962"/>
            <a:ext cx="1865824" cy="1865824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/>
          <p:nvPr/>
        </p:nvSpPr>
        <p:spPr>
          <a:xfrm rot="-8788109">
            <a:off x="7485335" y="3326122"/>
            <a:ext cx="3127107" cy="3127107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6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6"/>
          <p:cNvGrpSpPr/>
          <p:nvPr/>
        </p:nvGrpSpPr>
        <p:grpSpPr>
          <a:xfrm>
            <a:off x="171300" y="4333200"/>
            <a:ext cx="541800" cy="541800"/>
            <a:chOff x="-726975" y="2352300"/>
            <a:chExt cx="541800" cy="541800"/>
          </a:xfrm>
        </p:grpSpPr>
        <p:cxnSp>
          <p:nvCxnSpPr>
            <p:cNvPr id="68" name="Google Shape;68;p6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6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6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" name="Google Shape;7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 flipH="1" rot="-7876016">
            <a:off x="-1487988" y="-1650851"/>
            <a:ext cx="3932575" cy="3932575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 flipH="1" rot="2975499">
            <a:off x="6393281" y="2644859"/>
            <a:ext cx="4454432" cy="4454432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7"/>
          <p:cNvGrpSpPr/>
          <p:nvPr/>
        </p:nvGrpSpPr>
        <p:grpSpPr>
          <a:xfrm>
            <a:off x="8430900" y="268500"/>
            <a:ext cx="541800" cy="541800"/>
            <a:chOff x="-726975" y="2352300"/>
            <a:chExt cx="541800" cy="541800"/>
          </a:xfrm>
        </p:grpSpPr>
        <p:cxnSp>
          <p:nvCxnSpPr>
            <p:cNvPr id="77" name="Google Shape;77;p7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7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" name="Google Shape;80;p7"/>
          <p:cNvSpPr/>
          <p:nvPr/>
        </p:nvSpPr>
        <p:spPr>
          <a:xfrm flipH="1">
            <a:off x="8237738" y="4411213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 flipH="1">
            <a:off x="-26998" y="4272259"/>
            <a:ext cx="4948873" cy="663688"/>
            <a:chOff x="2046277" y="4272259"/>
            <a:chExt cx="4948873" cy="663688"/>
          </a:xfrm>
        </p:grpSpPr>
        <p:sp>
          <p:nvSpPr>
            <p:cNvPr id="82" name="Google Shape;82;p7"/>
            <p:cNvSpPr/>
            <p:nvPr/>
          </p:nvSpPr>
          <p:spPr>
            <a:xfrm>
              <a:off x="2046277" y="4272259"/>
              <a:ext cx="699752" cy="663688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7"/>
            <p:cNvCxnSpPr/>
            <p:nvPr/>
          </p:nvCxnSpPr>
          <p:spPr>
            <a:xfrm rot="10800000">
              <a:off x="2373350" y="4604113"/>
              <a:ext cx="462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4" name="Google Shape;84;p7"/>
          <p:cNvSpPr txBox="1"/>
          <p:nvPr>
            <p:ph idx="1" type="body"/>
          </p:nvPr>
        </p:nvSpPr>
        <p:spPr>
          <a:xfrm>
            <a:off x="920100" y="1907575"/>
            <a:ext cx="7303800" cy="19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type="title"/>
          </p:nvPr>
        </p:nvSpPr>
        <p:spPr>
          <a:xfrm>
            <a:off x="920100" y="1303025"/>
            <a:ext cx="73038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/>
          <p:nvPr/>
        </p:nvSpPr>
        <p:spPr>
          <a:xfrm flipH="1" rot="-7624888">
            <a:off x="-1720545" y="-2055510"/>
            <a:ext cx="3704785" cy="3704785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 flipH="1" rot="9471486">
            <a:off x="-1656730" y="3741870"/>
            <a:ext cx="2821690" cy="2821690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 rot="-7415958">
            <a:off x="7349331" y="3421104"/>
            <a:ext cx="3624083" cy="3624083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flipH="1" rot="-3461742">
            <a:off x="6492146" y="-2373351"/>
            <a:ext cx="4004748" cy="4004748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/>
          <p:nvPr/>
        </p:nvSpPr>
        <p:spPr>
          <a:xfrm>
            <a:off x="3491663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3491663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 txBox="1"/>
          <p:nvPr>
            <p:ph type="title"/>
          </p:nvPr>
        </p:nvSpPr>
        <p:spPr>
          <a:xfrm>
            <a:off x="1251000" y="1307100"/>
            <a:ext cx="6642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rot="8100000">
            <a:off x="6630535" y="-536990"/>
            <a:ext cx="3600729" cy="3600729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2">
            <a:alphaModFix/>
          </a:blip>
          <a:srcRect b="0" l="357" r="367" t="0"/>
          <a:stretch/>
        </p:blipFill>
        <p:spPr>
          <a:xfrm>
            <a:off x="-26999" y="-34050"/>
            <a:ext cx="9198000" cy="52116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/>
          <p:nvPr/>
        </p:nvSpPr>
        <p:spPr>
          <a:xfrm>
            <a:off x="-2375728" y="685797"/>
            <a:ext cx="3714900" cy="3714900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-1078199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8061527" y="1526975"/>
            <a:ext cx="2160672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8061526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8061526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-1078198" y="152697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-1078199" y="4128055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 txBox="1"/>
          <p:nvPr>
            <p:ph type="title"/>
          </p:nvPr>
        </p:nvSpPr>
        <p:spPr>
          <a:xfrm>
            <a:off x="713100" y="463200"/>
            <a:ext cx="4967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9"/>
          <p:cNvSpPr txBox="1"/>
          <p:nvPr>
            <p:ph idx="1" type="subTitle"/>
          </p:nvPr>
        </p:nvSpPr>
        <p:spPr>
          <a:xfrm>
            <a:off x="713100" y="1152600"/>
            <a:ext cx="49674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/>
          <p:nvPr>
            <p:ph idx="2" type="pic"/>
          </p:nvPr>
        </p:nvSpPr>
        <p:spPr>
          <a:xfrm>
            <a:off x="0" y="2561500"/>
            <a:ext cx="9144000" cy="258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/>
        </p:nvSpPr>
        <p:spPr>
          <a:xfrm rot="7624841">
            <a:off x="5419819" y="-1863125"/>
            <a:ext cx="2805259" cy="2805259"/>
          </a:xfrm>
          <a:prstGeom prst="ellipse">
            <a:avLst/>
          </a:prstGeom>
          <a:gradFill>
            <a:gsLst>
              <a:gs pos="0">
                <a:schemeClr val="accent6"/>
              </a:gs>
              <a:gs pos="22000">
                <a:srgbClr val="6B3DFE">
                  <a:alpha val="38431"/>
                </a:srgbClr>
              </a:gs>
              <a:gs pos="43000">
                <a:srgbClr val="6B3DFE">
                  <a:alpha val="20000"/>
                </a:srgbClr>
              </a:gs>
              <a:gs pos="65000">
                <a:srgbClr val="56D6F9">
                  <a:alpha val="42745"/>
                </a:srgbClr>
              </a:gs>
              <a:gs pos="86000">
                <a:srgbClr val="56D6F9">
                  <a:alpha val="29019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 rot="-8100000">
            <a:off x="6400399" y="2412140"/>
            <a:ext cx="4383921" cy="4383921"/>
          </a:xfrm>
          <a:prstGeom prst="ellipse">
            <a:avLst/>
          </a:prstGeom>
          <a:gradFill>
            <a:gsLst>
              <a:gs pos="0">
                <a:schemeClr val="accent2"/>
              </a:gs>
              <a:gs pos="28000">
                <a:srgbClr val="F504FF">
                  <a:alpha val="52156"/>
                </a:srgbClr>
              </a:gs>
              <a:gs pos="45000">
                <a:srgbClr val="F504FF">
                  <a:alpha val="28235"/>
                </a:srgbClr>
              </a:gs>
              <a:gs pos="61000">
                <a:srgbClr val="FCC028">
                  <a:alpha val="57254"/>
                </a:srgbClr>
              </a:gs>
              <a:gs pos="81000">
                <a:srgbClr val="FCC028">
                  <a:alpha val="22745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"/>
          <p:cNvSpPr/>
          <p:nvPr/>
        </p:nvSpPr>
        <p:spPr>
          <a:xfrm flipH="1" rot="7415977">
            <a:off x="-2124277" y="2641549"/>
            <a:ext cx="4638353" cy="4638353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 rot="3461645">
            <a:off x="-853963" y="-991703"/>
            <a:ext cx="2097712" cy="2097712"/>
          </a:xfrm>
          <a:prstGeom prst="ellipse">
            <a:avLst/>
          </a:prstGeom>
          <a:gradFill>
            <a:gsLst>
              <a:gs pos="0">
                <a:schemeClr val="accent1"/>
              </a:gs>
              <a:gs pos="28000">
                <a:srgbClr val="F23607">
                  <a:alpha val="43921"/>
                </a:srgbClr>
              </a:gs>
              <a:gs pos="45000">
                <a:srgbClr val="FF924F">
                  <a:alpha val="69803"/>
                </a:srgbClr>
              </a:gs>
              <a:gs pos="61000">
                <a:srgbClr val="FF924F">
                  <a:alpha val="50980"/>
                </a:srgbClr>
              </a:gs>
              <a:gs pos="81000">
                <a:srgbClr val="FF924F">
                  <a:alpha val="13333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078199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8061526" y="-1033870"/>
            <a:ext cx="2160673" cy="2049315"/>
          </a:xfrm>
          <a:custGeom>
            <a:rect b="b" l="l" r="r" t="t"/>
            <a:pathLst>
              <a:path extrusionOk="0" h="105431" w="111160">
                <a:moveTo>
                  <a:pt x="55580" y="1"/>
                </a:moveTo>
                <a:cubicBezTo>
                  <a:pt x="55580" y="1"/>
                  <a:pt x="54507" y="37503"/>
                  <a:pt x="54507" y="38096"/>
                </a:cubicBezTo>
                <a:cubicBezTo>
                  <a:pt x="54507" y="38712"/>
                  <a:pt x="52567" y="42159"/>
                  <a:pt x="48344" y="45925"/>
                </a:cubicBezTo>
                <a:cubicBezTo>
                  <a:pt x="44121" y="49691"/>
                  <a:pt x="42021" y="51563"/>
                  <a:pt x="38255" y="51997"/>
                </a:cubicBezTo>
                <a:cubicBezTo>
                  <a:pt x="34489" y="52453"/>
                  <a:pt x="0" y="53321"/>
                  <a:pt x="0" y="53321"/>
                </a:cubicBezTo>
                <a:cubicBezTo>
                  <a:pt x="0" y="53321"/>
                  <a:pt x="35699" y="54119"/>
                  <a:pt x="38255" y="54279"/>
                </a:cubicBezTo>
                <a:cubicBezTo>
                  <a:pt x="42432" y="54553"/>
                  <a:pt x="45468" y="57543"/>
                  <a:pt x="48481" y="60693"/>
                </a:cubicBezTo>
                <a:cubicBezTo>
                  <a:pt x="51494" y="63866"/>
                  <a:pt x="54370" y="67016"/>
                  <a:pt x="54507" y="70188"/>
                </a:cubicBezTo>
                <a:cubicBezTo>
                  <a:pt x="54667" y="73338"/>
                  <a:pt x="55580" y="105431"/>
                  <a:pt x="55580" y="105431"/>
                </a:cubicBezTo>
                <a:cubicBezTo>
                  <a:pt x="55580" y="105431"/>
                  <a:pt x="56470" y="73338"/>
                  <a:pt x="56630" y="70188"/>
                </a:cubicBezTo>
                <a:cubicBezTo>
                  <a:pt x="56767" y="67016"/>
                  <a:pt x="59643" y="63866"/>
                  <a:pt x="62656" y="60693"/>
                </a:cubicBezTo>
                <a:cubicBezTo>
                  <a:pt x="65669" y="57543"/>
                  <a:pt x="69937" y="54736"/>
                  <a:pt x="72904" y="54279"/>
                </a:cubicBezTo>
                <a:cubicBezTo>
                  <a:pt x="75963" y="53800"/>
                  <a:pt x="111159" y="53321"/>
                  <a:pt x="111159" y="53321"/>
                </a:cubicBezTo>
                <a:cubicBezTo>
                  <a:pt x="111159" y="53321"/>
                  <a:pt x="76647" y="52453"/>
                  <a:pt x="72904" y="51997"/>
                </a:cubicBezTo>
                <a:cubicBezTo>
                  <a:pt x="69138" y="51563"/>
                  <a:pt x="67015" y="49691"/>
                  <a:pt x="62793" y="45925"/>
                </a:cubicBezTo>
                <a:cubicBezTo>
                  <a:pt x="58593" y="42159"/>
                  <a:pt x="56630" y="38712"/>
                  <a:pt x="56630" y="38096"/>
                </a:cubicBezTo>
                <a:cubicBezTo>
                  <a:pt x="56630" y="37503"/>
                  <a:pt x="55580" y="1"/>
                  <a:pt x="5558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 txBox="1"/>
          <p:nvPr>
            <p:ph type="title"/>
          </p:nvPr>
        </p:nvSpPr>
        <p:spPr>
          <a:xfrm>
            <a:off x="2164800" y="3564000"/>
            <a:ext cx="4814400" cy="1040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copate"/>
              <a:buNone/>
              <a:defRPr b="1" sz="24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0.jpg"/><Relationship Id="rId5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0.png"/><Relationship Id="rId10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Relationship Id="rId10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presentation/d/17MJUYKaz7bC7W5wuKwW-PEKJYILa_AFtnEKG7PsSlqs/edit#slide=id.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8"/>
          <p:cNvPicPr preferRelativeResize="0"/>
          <p:nvPr/>
        </p:nvPicPr>
        <p:blipFill rotWithShape="1">
          <a:blip r:embed="rId3">
            <a:alphaModFix/>
          </a:blip>
          <a:srcRect b="0" l="357" r="367" t="0"/>
          <a:stretch/>
        </p:blipFill>
        <p:spPr>
          <a:xfrm>
            <a:off x="-26999" y="0"/>
            <a:ext cx="9198000" cy="521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46202" l="16776" r="50294" t="3795"/>
          <a:stretch/>
        </p:blipFill>
        <p:spPr>
          <a:xfrm>
            <a:off x="1010875" y="-16950"/>
            <a:ext cx="3010800" cy="2571900"/>
          </a:xfrm>
          <a:prstGeom prst="roundRect">
            <a:avLst>
              <a:gd fmla="val 5419" name="adj"/>
            </a:avLst>
          </a:prstGeom>
        </p:spPr>
      </p:pic>
      <p:sp>
        <p:nvSpPr>
          <p:cNvPr id="349" name="Google Shape;349;p28"/>
          <p:cNvSpPr/>
          <p:nvPr/>
        </p:nvSpPr>
        <p:spPr>
          <a:xfrm>
            <a:off x="-2266003" y="1428597"/>
            <a:ext cx="3714900" cy="3714900"/>
          </a:xfrm>
          <a:prstGeom prst="ellipse">
            <a:avLst/>
          </a:prstGeom>
          <a:gradFill>
            <a:gsLst>
              <a:gs pos="0">
                <a:schemeClr val="accent4"/>
              </a:gs>
              <a:gs pos="22000">
                <a:srgbClr val="2C856B">
                  <a:alpha val="58431"/>
                </a:srgbClr>
              </a:gs>
              <a:gs pos="41000">
                <a:srgbClr val="2C856B">
                  <a:alpha val="46666"/>
                </a:srgbClr>
              </a:gs>
              <a:gs pos="65000">
                <a:srgbClr val="BFFF70">
                  <a:alpha val="70588"/>
                </a:srgbClr>
              </a:gs>
              <a:gs pos="83000">
                <a:srgbClr val="BFFF70">
                  <a:alpha val="15686"/>
                </a:srgbClr>
              </a:gs>
              <a:gs pos="100000">
                <a:srgbClr val="FF924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519938" y="4411213"/>
            <a:ext cx="386325" cy="385775"/>
          </a:xfrm>
          <a:custGeom>
            <a:rect b="b" l="l" r="r" t="t"/>
            <a:pathLst>
              <a:path extrusionOk="0" h="15431" w="15453">
                <a:moveTo>
                  <a:pt x="7715" y="0"/>
                </a:moveTo>
                <a:lnTo>
                  <a:pt x="5113" y="5113"/>
                </a:lnTo>
                <a:lnTo>
                  <a:pt x="0" y="7715"/>
                </a:lnTo>
                <a:lnTo>
                  <a:pt x="5113" y="10340"/>
                </a:lnTo>
                <a:lnTo>
                  <a:pt x="7715" y="15430"/>
                </a:lnTo>
                <a:lnTo>
                  <a:pt x="10340" y="10340"/>
                </a:lnTo>
                <a:lnTo>
                  <a:pt x="15453" y="7715"/>
                </a:lnTo>
                <a:lnTo>
                  <a:pt x="10340" y="5113"/>
                </a:lnTo>
                <a:lnTo>
                  <a:pt x="7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8"/>
          <p:cNvGrpSpPr/>
          <p:nvPr/>
        </p:nvGrpSpPr>
        <p:grpSpPr>
          <a:xfrm>
            <a:off x="1179556" y="2969513"/>
            <a:ext cx="651515" cy="651514"/>
            <a:chOff x="-726975" y="2352300"/>
            <a:chExt cx="541800" cy="541800"/>
          </a:xfrm>
        </p:grpSpPr>
        <p:cxnSp>
          <p:nvCxnSpPr>
            <p:cNvPr id="352" name="Google Shape;352;p28"/>
            <p:cNvCxnSpPr/>
            <p:nvPr/>
          </p:nvCxnSpPr>
          <p:spPr>
            <a:xfrm flipH="1">
              <a:off x="-668775" y="2352300"/>
              <a:ext cx="483600" cy="48360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28"/>
            <p:cNvCxnSpPr/>
            <p:nvPr/>
          </p:nvCxnSpPr>
          <p:spPr>
            <a:xfrm>
              <a:off x="-726975" y="23523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28"/>
            <p:cNvCxnSpPr/>
            <p:nvPr/>
          </p:nvCxnSpPr>
          <p:spPr>
            <a:xfrm rot="5400000">
              <a:off x="-456087" y="2623200"/>
              <a:ext cx="541800" cy="0"/>
            </a:xfrm>
            <a:prstGeom prst="straightConnector1">
              <a:avLst/>
            </a:prstGeom>
            <a:noFill/>
            <a:ln cap="rnd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55" name="Google Shape;355;p28"/>
          <p:cNvGrpSpPr/>
          <p:nvPr/>
        </p:nvGrpSpPr>
        <p:grpSpPr>
          <a:xfrm>
            <a:off x="-1078199" y="-1033870"/>
            <a:ext cx="11300399" cy="7211240"/>
            <a:chOff x="-1078199" y="-1033870"/>
            <a:chExt cx="11300399" cy="7211240"/>
          </a:xfrm>
        </p:grpSpPr>
        <p:grpSp>
          <p:nvGrpSpPr>
            <p:cNvPr id="356" name="Google Shape;356;p28"/>
            <p:cNvGrpSpPr/>
            <p:nvPr/>
          </p:nvGrpSpPr>
          <p:grpSpPr>
            <a:xfrm>
              <a:off x="-1078199" y="-1033870"/>
              <a:ext cx="11300399" cy="4610160"/>
              <a:chOff x="-1078199" y="-1033870"/>
              <a:chExt cx="11300399" cy="4610160"/>
            </a:xfrm>
          </p:grpSpPr>
          <p:cxnSp>
            <p:nvCxnSpPr>
              <p:cNvPr id="357" name="Google Shape;357;p28"/>
              <p:cNvCxnSpPr/>
              <p:nvPr/>
            </p:nvCxnSpPr>
            <p:spPr>
              <a:xfrm>
                <a:off x="215250" y="2564325"/>
                <a:ext cx="871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8" name="Google Shape;358;p28"/>
              <p:cNvSpPr/>
              <p:nvPr/>
            </p:nvSpPr>
            <p:spPr>
              <a:xfrm>
                <a:off x="-1078199" y="-1033870"/>
                <a:ext cx="2160673" cy="2049315"/>
              </a:xfrm>
              <a:custGeom>
                <a:rect b="b" l="l" r="r" t="t"/>
                <a:pathLst>
                  <a:path extrusionOk="0" h="105431" w="111160">
                    <a:moveTo>
                      <a:pt x="55580" y="1"/>
                    </a:moveTo>
                    <a:cubicBezTo>
                      <a:pt x="55580" y="1"/>
                      <a:pt x="54507" y="37503"/>
                      <a:pt x="54507" y="38096"/>
                    </a:cubicBezTo>
                    <a:cubicBezTo>
                      <a:pt x="54507" y="38712"/>
                      <a:pt x="52567" y="42159"/>
                      <a:pt x="48344" y="45925"/>
                    </a:cubicBezTo>
                    <a:cubicBezTo>
                      <a:pt x="44121" y="49691"/>
                      <a:pt x="42021" y="51563"/>
                      <a:pt x="38255" y="51997"/>
                    </a:cubicBezTo>
                    <a:cubicBezTo>
                      <a:pt x="34489" y="52453"/>
                      <a:pt x="0" y="53321"/>
                      <a:pt x="0" y="53321"/>
                    </a:cubicBezTo>
                    <a:cubicBezTo>
                      <a:pt x="0" y="53321"/>
                      <a:pt x="35699" y="54119"/>
                      <a:pt x="38255" y="54279"/>
                    </a:cubicBezTo>
                    <a:cubicBezTo>
                      <a:pt x="42432" y="54553"/>
                      <a:pt x="45468" y="57543"/>
                      <a:pt x="48481" y="60693"/>
                    </a:cubicBezTo>
                    <a:cubicBezTo>
                      <a:pt x="51494" y="63866"/>
                      <a:pt x="54370" y="67016"/>
                      <a:pt x="54507" y="70188"/>
                    </a:cubicBezTo>
                    <a:cubicBezTo>
                      <a:pt x="54667" y="73338"/>
                      <a:pt x="55580" y="105431"/>
                      <a:pt x="55580" y="105431"/>
                    </a:cubicBezTo>
                    <a:cubicBezTo>
                      <a:pt x="55580" y="105431"/>
                      <a:pt x="56470" y="73338"/>
                      <a:pt x="56630" y="70188"/>
                    </a:cubicBezTo>
                    <a:cubicBezTo>
                      <a:pt x="56767" y="67016"/>
                      <a:pt x="59643" y="63866"/>
                      <a:pt x="62656" y="60693"/>
                    </a:cubicBezTo>
                    <a:cubicBezTo>
                      <a:pt x="65669" y="57543"/>
                      <a:pt x="69937" y="54736"/>
                      <a:pt x="72904" y="54279"/>
                    </a:cubicBezTo>
                    <a:cubicBezTo>
                      <a:pt x="75963" y="53800"/>
                      <a:pt x="111159" y="53321"/>
                      <a:pt x="111159" y="53321"/>
                    </a:cubicBezTo>
                    <a:cubicBezTo>
                      <a:pt x="111159" y="53321"/>
                      <a:pt x="76647" y="52453"/>
                      <a:pt x="72904" y="51997"/>
                    </a:cubicBezTo>
                    <a:cubicBezTo>
                      <a:pt x="69138" y="51563"/>
                      <a:pt x="67015" y="49691"/>
                      <a:pt x="62793" y="45925"/>
                    </a:cubicBezTo>
                    <a:cubicBezTo>
                      <a:pt x="58593" y="42159"/>
                      <a:pt x="56630" y="38712"/>
                      <a:pt x="56630" y="38096"/>
                    </a:cubicBezTo>
                    <a:cubicBezTo>
                      <a:pt x="56630" y="37503"/>
                      <a:pt x="55580" y="1"/>
                      <a:pt x="55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8061526" y="-1033870"/>
                <a:ext cx="2160673" cy="2049315"/>
              </a:xfrm>
              <a:custGeom>
                <a:rect b="b" l="l" r="r" t="t"/>
                <a:pathLst>
                  <a:path extrusionOk="0" h="105431" w="111160">
                    <a:moveTo>
                      <a:pt x="55580" y="1"/>
                    </a:moveTo>
                    <a:cubicBezTo>
                      <a:pt x="55580" y="1"/>
                      <a:pt x="54507" y="37503"/>
                      <a:pt x="54507" y="38096"/>
                    </a:cubicBezTo>
                    <a:cubicBezTo>
                      <a:pt x="54507" y="38712"/>
                      <a:pt x="52567" y="42159"/>
                      <a:pt x="48344" y="45925"/>
                    </a:cubicBezTo>
                    <a:cubicBezTo>
                      <a:pt x="44121" y="49691"/>
                      <a:pt x="42021" y="51563"/>
                      <a:pt x="38255" y="51997"/>
                    </a:cubicBezTo>
                    <a:cubicBezTo>
                      <a:pt x="34489" y="52453"/>
                      <a:pt x="0" y="53321"/>
                      <a:pt x="0" y="53321"/>
                    </a:cubicBezTo>
                    <a:cubicBezTo>
                      <a:pt x="0" y="53321"/>
                      <a:pt x="35699" y="54119"/>
                      <a:pt x="38255" y="54279"/>
                    </a:cubicBezTo>
                    <a:cubicBezTo>
                      <a:pt x="42432" y="54553"/>
                      <a:pt x="45468" y="57543"/>
                      <a:pt x="48481" y="60693"/>
                    </a:cubicBezTo>
                    <a:cubicBezTo>
                      <a:pt x="51494" y="63866"/>
                      <a:pt x="54370" y="67016"/>
                      <a:pt x="54507" y="70188"/>
                    </a:cubicBezTo>
                    <a:cubicBezTo>
                      <a:pt x="54667" y="73338"/>
                      <a:pt x="55580" y="105431"/>
                      <a:pt x="55580" y="105431"/>
                    </a:cubicBezTo>
                    <a:cubicBezTo>
                      <a:pt x="55580" y="105431"/>
                      <a:pt x="56470" y="73338"/>
                      <a:pt x="56630" y="70188"/>
                    </a:cubicBezTo>
                    <a:cubicBezTo>
                      <a:pt x="56767" y="67016"/>
                      <a:pt x="59643" y="63866"/>
                      <a:pt x="62656" y="60693"/>
                    </a:cubicBezTo>
                    <a:cubicBezTo>
                      <a:pt x="65669" y="57543"/>
                      <a:pt x="69937" y="54736"/>
                      <a:pt x="72904" y="54279"/>
                    </a:cubicBezTo>
                    <a:cubicBezTo>
                      <a:pt x="75963" y="53800"/>
                      <a:pt x="111159" y="53321"/>
                      <a:pt x="111159" y="53321"/>
                    </a:cubicBezTo>
                    <a:cubicBezTo>
                      <a:pt x="111159" y="53321"/>
                      <a:pt x="76647" y="52453"/>
                      <a:pt x="72904" y="51997"/>
                    </a:cubicBezTo>
                    <a:cubicBezTo>
                      <a:pt x="69138" y="51563"/>
                      <a:pt x="67015" y="49691"/>
                      <a:pt x="62793" y="45925"/>
                    </a:cubicBezTo>
                    <a:cubicBezTo>
                      <a:pt x="58593" y="42159"/>
                      <a:pt x="56630" y="38712"/>
                      <a:pt x="56630" y="38096"/>
                    </a:cubicBezTo>
                    <a:cubicBezTo>
                      <a:pt x="56630" y="37503"/>
                      <a:pt x="55580" y="1"/>
                      <a:pt x="55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8061527" y="1526975"/>
                <a:ext cx="2160672" cy="2049315"/>
              </a:xfrm>
              <a:custGeom>
                <a:rect b="b" l="l" r="r" t="t"/>
                <a:pathLst>
                  <a:path extrusionOk="0" h="105431" w="111160">
                    <a:moveTo>
                      <a:pt x="55580" y="1"/>
                    </a:moveTo>
                    <a:cubicBezTo>
                      <a:pt x="55580" y="1"/>
                      <a:pt x="54507" y="37503"/>
                      <a:pt x="54507" y="38096"/>
                    </a:cubicBezTo>
                    <a:cubicBezTo>
                      <a:pt x="54507" y="38712"/>
                      <a:pt x="52567" y="42159"/>
                      <a:pt x="48344" y="45925"/>
                    </a:cubicBezTo>
                    <a:cubicBezTo>
                      <a:pt x="44121" y="49691"/>
                      <a:pt x="42021" y="51563"/>
                      <a:pt x="38255" y="51997"/>
                    </a:cubicBezTo>
                    <a:cubicBezTo>
                      <a:pt x="34489" y="52453"/>
                      <a:pt x="0" y="53321"/>
                      <a:pt x="0" y="53321"/>
                    </a:cubicBezTo>
                    <a:cubicBezTo>
                      <a:pt x="0" y="53321"/>
                      <a:pt x="35699" y="54119"/>
                      <a:pt x="38255" y="54279"/>
                    </a:cubicBezTo>
                    <a:cubicBezTo>
                      <a:pt x="42432" y="54553"/>
                      <a:pt x="45468" y="57543"/>
                      <a:pt x="48481" y="60693"/>
                    </a:cubicBezTo>
                    <a:cubicBezTo>
                      <a:pt x="51494" y="63866"/>
                      <a:pt x="54370" y="67016"/>
                      <a:pt x="54507" y="70188"/>
                    </a:cubicBezTo>
                    <a:cubicBezTo>
                      <a:pt x="54667" y="73338"/>
                      <a:pt x="55580" y="105431"/>
                      <a:pt x="55580" y="105431"/>
                    </a:cubicBezTo>
                    <a:cubicBezTo>
                      <a:pt x="55580" y="105431"/>
                      <a:pt x="56470" y="73338"/>
                      <a:pt x="56630" y="70188"/>
                    </a:cubicBezTo>
                    <a:cubicBezTo>
                      <a:pt x="56767" y="67016"/>
                      <a:pt x="59643" y="63866"/>
                      <a:pt x="62656" y="60693"/>
                    </a:cubicBezTo>
                    <a:cubicBezTo>
                      <a:pt x="65669" y="57543"/>
                      <a:pt x="69937" y="54736"/>
                      <a:pt x="72904" y="54279"/>
                    </a:cubicBezTo>
                    <a:cubicBezTo>
                      <a:pt x="75963" y="53800"/>
                      <a:pt x="111159" y="53321"/>
                      <a:pt x="111159" y="53321"/>
                    </a:cubicBezTo>
                    <a:cubicBezTo>
                      <a:pt x="111159" y="53321"/>
                      <a:pt x="76647" y="52453"/>
                      <a:pt x="72904" y="51997"/>
                    </a:cubicBezTo>
                    <a:cubicBezTo>
                      <a:pt x="69138" y="51563"/>
                      <a:pt x="67015" y="49691"/>
                      <a:pt x="62793" y="45925"/>
                    </a:cubicBezTo>
                    <a:cubicBezTo>
                      <a:pt x="58593" y="42159"/>
                      <a:pt x="56630" y="38712"/>
                      <a:pt x="56630" y="38096"/>
                    </a:cubicBezTo>
                    <a:cubicBezTo>
                      <a:pt x="56630" y="37503"/>
                      <a:pt x="55580" y="1"/>
                      <a:pt x="55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-1078198" y="1526975"/>
                <a:ext cx="2160673" cy="2049315"/>
              </a:xfrm>
              <a:custGeom>
                <a:rect b="b" l="l" r="r" t="t"/>
                <a:pathLst>
                  <a:path extrusionOk="0" h="105431" w="111160">
                    <a:moveTo>
                      <a:pt x="55580" y="1"/>
                    </a:moveTo>
                    <a:cubicBezTo>
                      <a:pt x="55580" y="1"/>
                      <a:pt x="54507" y="37503"/>
                      <a:pt x="54507" y="38096"/>
                    </a:cubicBezTo>
                    <a:cubicBezTo>
                      <a:pt x="54507" y="38712"/>
                      <a:pt x="52567" y="42159"/>
                      <a:pt x="48344" y="45925"/>
                    </a:cubicBezTo>
                    <a:cubicBezTo>
                      <a:pt x="44121" y="49691"/>
                      <a:pt x="42021" y="51563"/>
                      <a:pt x="38255" y="51997"/>
                    </a:cubicBezTo>
                    <a:cubicBezTo>
                      <a:pt x="34489" y="52453"/>
                      <a:pt x="0" y="53321"/>
                      <a:pt x="0" y="53321"/>
                    </a:cubicBezTo>
                    <a:cubicBezTo>
                      <a:pt x="0" y="53321"/>
                      <a:pt x="35699" y="54119"/>
                      <a:pt x="38255" y="54279"/>
                    </a:cubicBezTo>
                    <a:cubicBezTo>
                      <a:pt x="42432" y="54553"/>
                      <a:pt x="45468" y="57543"/>
                      <a:pt x="48481" y="60693"/>
                    </a:cubicBezTo>
                    <a:cubicBezTo>
                      <a:pt x="51494" y="63866"/>
                      <a:pt x="54370" y="67016"/>
                      <a:pt x="54507" y="70188"/>
                    </a:cubicBezTo>
                    <a:cubicBezTo>
                      <a:pt x="54667" y="73338"/>
                      <a:pt x="55580" y="105431"/>
                      <a:pt x="55580" y="105431"/>
                    </a:cubicBezTo>
                    <a:cubicBezTo>
                      <a:pt x="55580" y="105431"/>
                      <a:pt x="56470" y="73338"/>
                      <a:pt x="56630" y="70188"/>
                    </a:cubicBezTo>
                    <a:cubicBezTo>
                      <a:pt x="56767" y="67016"/>
                      <a:pt x="59643" y="63866"/>
                      <a:pt x="62656" y="60693"/>
                    </a:cubicBezTo>
                    <a:cubicBezTo>
                      <a:pt x="65669" y="57543"/>
                      <a:pt x="69937" y="54736"/>
                      <a:pt x="72904" y="54279"/>
                    </a:cubicBezTo>
                    <a:cubicBezTo>
                      <a:pt x="75963" y="53800"/>
                      <a:pt x="111159" y="53321"/>
                      <a:pt x="111159" y="53321"/>
                    </a:cubicBezTo>
                    <a:cubicBezTo>
                      <a:pt x="111159" y="53321"/>
                      <a:pt x="76647" y="52453"/>
                      <a:pt x="72904" y="51997"/>
                    </a:cubicBezTo>
                    <a:cubicBezTo>
                      <a:pt x="69138" y="51563"/>
                      <a:pt x="67015" y="49691"/>
                      <a:pt x="62793" y="45925"/>
                    </a:cubicBezTo>
                    <a:cubicBezTo>
                      <a:pt x="58593" y="42159"/>
                      <a:pt x="56630" y="38712"/>
                      <a:pt x="56630" y="38096"/>
                    </a:cubicBezTo>
                    <a:cubicBezTo>
                      <a:pt x="56630" y="37503"/>
                      <a:pt x="55580" y="1"/>
                      <a:pt x="55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" name="Google Shape;362;p28"/>
            <p:cNvSpPr/>
            <p:nvPr/>
          </p:nvSpPr>
          <p:spPr>
            <a:xfrm>
              <a:off x="-1078199" y="4128055"/>
              <a:ext cx="2160673" cy="2049315"/>
            </a:xfrm>
            <a:custGeom>
              <a:rect b="b" l="l" r="r" t="t"/>
              <a:pathLst>
                <a:path extrusionOk="0" h="105431" w="111160">
                  <a:moveTo>
                    <a:pt x="55580" y="1"/>
                  </a:moveTo>
                  <a:cubicBezTo>
                    <a:pt x="55580" y="1"/>
                    <a:pt x="54507" y="37503"/>
                    <a:pt x="54507" y="38096"/>
                  </a:cubicBezTo>
                  <a:cubicBezTo>
                    <a:pt x="54507" y="38712"/>
                    <a:pt x="52567" y="42159"/>
                    <a:pt x="48344" y="45925"/>
                  </a:cubicBezTo>
                  <a:cubicBezTo>
                    <a:pt x="44121" y="49691"/>
                    <a:pt x="42021" y="51563"/>
                    <a:pt x="38255" y="51997"/>
                  </a:cubicBezTo>
                  <a:cubicBezTo>
                    <a:pt x="34489" y="52453"/>
                    <a:pt x="0" y="53321"/>
                    <a:pt x="0" y="53321"/>
                  </a:cubicBezTo>
                  <a:cubicBezTo>
                    <a:pt x="0" y="53321"/>
                    <a:pt x="35699" y="54119"/>
                    <a:pt x="38255" y="54279"/>
                  </a:cubicBezTo>
                  <a:cubicBezTo>
                    <a:pt x="42432" y="54553"/>
                    <a:pt x="45468" y="57543"/>
                    <a:pt x="48481" y="60693"/>
                  </a:cubicBezTo>
                  <a:cubicBezTo>
                    <a:pt x="51494" y="63866"/>
                    <a:pt x="54370" y="67016"/>
                    <a:pt x="54507" y="70188"/>
                  </a:cubicBezTo>
                  <a:cubicBezTo>
                    <a:pt x="54667" y="73338"/>
                    <a:pt x="55580" y="105431"/>
                    <a:pt x="55580" y="105431"/>
                  </a:cubicBezTo>
                  <a:cubicBezTo>
                    <a:pt x="55580" y="105431"/>
                    <a:pt x="56470" y="73338"/>
                    <a:pt x="56630" y="70188"/>
                  </a:cubicBezTo>
                  <a:cubicBezTo>
                    <a:pt x="56767" y="67016"/>
                    <a:pt x="59643" y="63866"/>
                    <a:pt x="62656" y="60693"/>
                  </a:cubicBezTo>
                  <a:cubicBezTo>
                    <a:pt x="65669" y="57543"/>
                    <a:pt x="69937" y="54736"/>
                    <a:pt x="72904" y="54279"/>
                  </a:cubicBezTo>
                  <a:cubicBezTo>
                    <a:pt x="75963" y="53800"/>
                    <a:pt x="111159" y="53321"/>
                    <a:pt x="111159" y="53321"/>
                  </a:cubicBezTo>
                  <a:cubicBezTo>
                    <a:pt x="111159" y="53321"/>
                    <a:pt x="76647" y="52453"/>
                    <a:pt x="72904" y="51997"/>
                  </a:cubicBezTo>
                  <a:cubicBezTo>
                    <a:pt x="69138" y="51563"/>
                    <a:pt x="67015" y="49691"/>
                    <a:pt x="62793" y="45925"/>
                  </a:cubicBezTo>
                  <a:cubicBezTo>
                    <a:pt x="58593" y="42159"/>
                    <a:pt x="56630" y="38712"/>
                    <a:pt x="56630" y="38096"/>
                  </a:cubicBezTo>
                  <a:cubicBezTo>
                    <a:pt x="56630" y="37503"/>
                    <a:pt x="55580" y="1"/>
                    <a:pt x="55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8"/>
          <p:cNvSpPr txBox="1"/>
          <p:nvPr/>
        </p:nvSpPr>
        <p:spPr>
          <a:xfrm>
            <a:off x="1448900" y="3180550"/>
            <a:ext cx="6335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mbay"/>
                <a:ea typeface="Cambay"/>
                <a:cs typeface="Cambay"/>
                <a:sym typeface="Cambay"/>
              </a:rPr>
              <a:t>Jennifer Meyer &amp; Olaf Carl’s </a:t>
            </a:r>
            <a:endParaRPr sz="24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mbay"/>
                <a:ea typeface="Cambay"/>
                <a:cs typeface="Cambay"/>
                <a:sym typeface="Cambay"/>
              </a:rPr>
              <a:t>Journey to Chillomania Purchase and Beyond</a:t>
            </a:r>
            <a:endParaRPr sz="2400"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364" name="Google Shape;364;p28"/>
          <p:cNvPicPr preferRelativeResize="0"/>
          <p:nvPr/>
        </p:nvPicPr>
        <p:blipFill rotWithShape="1">
          <a:blip r:embed="rId5">
            <a:alphaModFix/>
          </a:blip>
          <a:srcRect b="0" l="0" r="19839" t="0"/>
          <a:stretch/>
        </p:blipFill>
        <p:spPr>
          <a:xfrm>
            <a:off x="5409075" y="0"/>
            <a:ext cx="3093300" cy="257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5" name="Google Shape;365;p28"/>
          <p:cNvSpPr txBox="1"/>
          <p:nvPr/>
        </p:nvSpPr>
        <p:spPr>
          <a:xfrm>
            <a:off x="3235550" y="4604100"/>
            <a:ext cx="27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Anokhi, Haanim, Saran, Clement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/>
          <p:nvPr>
            <p:ph type="title"/>
          </p:nvPr>
        </p:nvSpPr>
        <p:spPr>
          <a:xfrm>
            <a:off x="2329425" y="727950"/>
            <a:ext cx="3973200" cy="36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Arial"/>
                <a:ea typeface="Arial"/>
                <a:cs typeface="Arial"/>
                <a:sym typeface="Arial"/>
              </a:rPr>
              <a:t>Q&amp;</a:t>
            </a:r>
            <a:r>
              <a:rPr lang="en" sz="46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20000">
                <a:latin typeface="Arial"/>
                <a:ea typeface="Arial"/>
                <a:cs typeface="Arial"/>
                <a:sym typeface="Arial"/>
              </a:rPr>
              <a:t>?</a:t>
            </a:r>
            <a:endParaRPr sz="20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30400"/>
            <a:ext cx="3224525" cy="21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300" y="1737100"/>
            <a:ext cx="4659226" cy="3100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9"/>
          <p:cNvSpPr txBox="1"/>
          <p:nvPr/>
        </p:nvSpPr>
        <p:spPr>
          <a:xfrm>
            <a:off x="985075" y="492525"/>
            <a:ext cx="61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73" name="Google Shape;373;p29"/>
          <p:cNvSpPr txBox="1"/>
          <p:nvPr/>
        </p:nvSpPr>
        <p:spPr>
          <a:xfrm>
            <a:off x="788300" y="492525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ay"/>
                <a:ea typeface="Cambay"/>
                <a:cs typeface="Cambay"/>
                <a:sym typeface="Cambay"/>
              </a:rPr>
              <a:t>Jennifer Meyer’s children have destroyed the couch. </a:t>
            </a:r>
            <a:endParaRPr sz="1800"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/>
          <p:nvPr/>
        </p:nvSpPr>
        <p:spPr>
          <a:xfrm>
            <a:off x="642425" y="2134275"/>
            <a:ext cx="8094600" cy="400200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>
            <a:off x="1017025" y="2198325"/>
            <a:ext cx="290400" cy="2721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/>
          <p:nvPr/>
        </p:nvSpPr>
        <p:spPr>
          <a:xfrm>
            <a:off x="6059538" y="2198325"/>
            <a:ext cx="290400" cy="2721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"/>
          <p:cNvSpPr/>
          <p:nvPr/>
        </p:nvSpPr>
        <p:spPr>
          <a:xfrm>
            <a:off x="2697863" y="2198325"/>
            <a:ext cx="290400" cy="2721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4378700" y="2198325"/>
            <a:ext cx="290400" cy="272100"/>
          </a:xfrm>
          <a:prstGeom prst="ellipse">
            <a:avLst/>
          </a:prstGeom>
          <a:solidFill>
            <a:srgbClr val="FBA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7740375" y="2198325"/>
            <a:ext cx="290400" cy="2721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863" y="925375"/>
            <a:ext cx="1161275" cy="85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 txBox="1"/>
          <p:nvPr/>
        </p:nvSpPr>
        <p:spPr>
          <a:xfrm>
            <a:off x="636900" y="17898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Awareness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2138475" y="2462175"/>
            <a:ext cx="13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Consideration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4017825" y="1734075"/>
            <a:ext cx="10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Purchase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5390688" y="2476275"/>
            <a:ext cx="162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Retention</a:t>
            </a:r>
            <a:endParaRPr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(Post-Purchase &amp; Product Arrival)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7379475" y="1734075"/>
            <a:ext cx="10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Advocacy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390" name="Google Shape;390;p30"/>
          <p:cNvCxnSpPr/>
          <p:nvPr/>
        </p:nvCxnSpPr>
        <p:spPr>
          <a:xfrm>
            <a:off x="1162225" y="2534475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30"/>
          <p:cNvSpPr txBox="1"/>
          <p:nvPr/>
        </p:nvSpPr>
        <p:spPr>
          <a:xfrm>
            <a:off x="348175" y="3191325"/>
            <a:ext cx="162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Google Ads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Pinterest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Youtube Ads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Tik Tok Ads/ Profile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Instagram Ads/ Profile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Website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392" name="Google Shape;392;p30"/>
          <p:cNvCxnSpPr/>
          <p:nvPr/>
        </p:nvCxnSpPr>
        <p:spPr>
          <a:xfrm>
            <a:off x="2842275" y="1419375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30"/>
          <p:cNvSpPr txBox="1"/>
          <p:nvPr/>
        </p:nvSpPr>
        <p:spPr>
          <a:xfrm>
            <a:off x="2120700" y="554925"/>
            <a:ext cx="13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Website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Trust Pilot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Amazon Reviews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Blogs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394" name="Google Shape;394;p30"/>
          <p:cNvCxnSpPr/>
          <p:nvPr/>
        </p:nvCxnSpPr>
        <p:spPr>
          <a:xfrm>
            <a:off x="4508375" y="2462175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30"/>
          <p:cNvSpPr txBox="1"/>
          <p:nvPr/>
        </p:nvSpPr>
        <p:spPr>
          <a:xfrm>
            <a:off x="3815675" y="3177075"/>
            <a:ext cx="138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Website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Confirmation email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Invoices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396" name="Google Shape;396;p30"/>
          <p:cNvCxnSpPr/>
          <p:nvPr/>
        </p:nvCxnSpPr>
        <p:spPr>
          <a:xfrm>
            <a:off x="6204750" y="1463550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30"/>
          <p:cNvSpPr txBox="1"/>
          <p:nvPr/>
        </p:nvSpPr>
        <p:spPr>
          <a:xfrm>
            <a:off x="5150175" y="401025"/>
            <a:ext cx="204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Trust Pilot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website (tracking)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Delivery personnel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Hard copy thank you note (discount voucher)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398" name="Google Shape;398;p30"/>
          <p:cNvSpPr txBox="1"/>
          <p:nvPr/>
        </p:nvSpPr>
        <p:spPr>
          <a:xfrm>
            <a:off x="7192875" y="3231375"/>
            <a:ext cx="13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website.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Thank you note Vouchers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Use of product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399" name="Google Shape;399;p30"/>
          <p:cNvCxnSpPr/>
          <p:nvPr/>
        </p:nvCxnSpPr>
        <p:spPr>
          <a:xfrm>
            <a:off x="7885575" y="2516475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0"/>
          <p:cNvSpPr txBox="1"/>
          <p:nvPr/>
        </p:nvSpPr>
        <p:spPr>
          <a:xfrm>
            <a:off x="713100" y="309775"/>
            <a:ext cx="11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Jennifer Meyer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1"/>
          <p:cNvPicPr preferRelativeResize="0"/>
          <p:nvPr/>
        </p:nvPicPr>
        <p:blipFill rotWithShape="1">
          <a:blip r:embed="rId3">
            <a:alphaModFix/>
          </a:blip>
          <a:srcRect b="7204" l="0" r="0" t="13360"/>
          <a:stretch/>
        </p:blipFill>
        <p:spPr>
          <a:xfrm>
            <a:off x="4839500" y="954225"/>
            <a:ext cx="2864449" cy="3569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/>
          <p:nvPr/>
        </p:nvSpPr>
        <p:spPr>
          <a:xfrm>
            <a:off x="985075" y="492525"/>
            <a:ext cx="61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07" name="Google Shape;407;p31"/>
          <p:cNvSpPr txBox="1"/>
          <p:nvPr/>
        </p:nvSpPr>
        <p:spPr>
          <a:xfrm>
            <a:off x="788300" y="492525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ay"/>
                <a:ea typeface="Cambay"/>
                <a:cs typeface="Cambay"/>
                <a:sym typeface="Cambay"/>
              </a:rPr>
              <a:t>Olaf’s couch is now almost as old as he is. </a:t>
            </a:r>
            <a:endParaRPr sz="1800"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408" name="Google Shape;4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300" y="1833075"/>
            <a:ext cx="4585275" cy="305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/>
          <p:nvPr/>
        </p:nvSpPr>
        <p:spPr>
          <a:xfrm>
            <a:off x="642425" y="2134275"/>
            <a:ext cx="8094600" cy="400200"/>
          </a:xfrm>
          <a:prstGeom prst="homePlat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1017025" y="2198325"/>
            <a:ext cx="290400" cy="2721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6059538" y="2198325"/>
            <a:ext cx="290400" cy="2721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2697863" y="2198325"/>
            <a:ext cx="290400" cy="272100"/>
          </a:xfrm>
          <a:prstGeom prst="ellipse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4378700" y="2198325"/>
            <a:ext cx="290400" cy="272100"/>
          </a:xfrm>
          <a:prstGeom prst="ellipse">
            <a:avLst/>
          </a:prstGeom>
          <a:solidFill>
            <a:srgbClr val="FBAB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2"/>
          <p:cNvSpPr/>
          <p:nvPr/>
        </p:nvSpPr>
        <p:spPr>
          <a:xfrm>
            <a:off x="7740375" y="2198325"/>
            <a:ext cx="290400" cy="2721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2"/>
          <p:cNvSpPr txBox="1"/>
          <p:nvPr/>
        </p:nvSpPr>
        <p:spPr>
          <a:xfrm>
            <a:off x="636900" y="1789875"/>
            <a:ext cx="11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Awareness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2138475" y="2462175"/>
            <a:ext cx="13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Consideration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21" name="Google Shape;421;p32"/>
          <p:cNvSpPr txBox="1"/>
          <p:nvPr/>
        </p:nvSpPr>
        <p:spPr>
          <a:xfrm>
            <a:off x="4017825" y="1734075"/>
            <a:ext cx="10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Purchase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5390688" y="2476275"/>
            <a:ext cx="162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Retention</a:t>
            </a:r>
            <a:endParaRPr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(Post-Purchase &amp; Product Arrival)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23" name="Google Shape;423;p32"/>
          <p:cNvSpPr txBox="1"/>
          <p:nvPr/>
        </p:nvSpPr>
        <p:spPr>
          <a:xfrm>
            <a:off x="7379475" y="1734075"/>
            <a:ext cx="10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Advocacy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424" name="Google Shape;424;p32"/>
          <p:cNvCxnSpPr/>
          <p:nvPr/>
        </p:nvCxnSpPr>
        <p:spPr>
          <a:xfrm>
            <a:off x="1162225" y="2534475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32"/>
          <p:cNvSpPr txBox="1"/>
          <p:nvPr/>
        </p:nvSpPr>
        <p:spPr>
          <a:xfrm>
            <a:off x="348175" y="3191325"/>
            <a:ext cx="185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Sud Deutsche Zeitung online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Website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426" name="Google Shape;426;p32"/>
          <p:cNvCxnSpPr/>
          <p:nvPr/>
        </p:nvCxnSpPr>
        <p:spPr>
          <a:xfrm>
            <a:off x="2842275" y="1419375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32"/>
          <p:cNvSpPr txBox="1"/>
          <p:nvPr/>
        </p:nvSpPr>
        <p:spPr>
          <a:xfrm>
            <a:off x="2138475" y="708825"/>
            <a:ext cx="138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website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customer service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428" name="Google Shape;428;p32"/>
          <p:cNvCxnSpPr/>
          <p:nvPr/>
        </p:nvCxnSpPr>
        <p:spPr>
          <a:xfrm>
            <a:off x="4508375" y="2462175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32"/>
          <p:cNvSpPr txBox="1"/>
          <p:nvPr/>
        </p:nvSpPr>
        <p:spPr>
          <a:xfrm>
            <a:off x="3815675" y="3177075"/>
            <a:ext cx="138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Website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Confirmation email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Invoices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430" name="Google Shape;430;p32"/>
          <p:cNvCxnSpPr/>
          <p:nvPr/>
        </p:nvCxnSpPr>
        <p:spPr>
          <a:xfrm>
            <a:off x="6204750" y="1463550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32"/>
          <p:cNvSpPr txBox="1"/>
          <p:nvPr/>
        </p:nvSpPr>
        <p:spPr>
          <a:xfrm>
            <a:off x="5150175" y="401025"/>
            <a:ext cx="204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Trust Pilot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Delivery personnel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Hard copy thank you note (discount voucher)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7192875" y="3231375"/>
            <a:ext cx="138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Chillomania website.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Thank you note Vouchers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mbay"/>
                <a:ea typeface="Cambay"/>
                <a:cs typeface="Cambay"/>
                <a:sym typeface="Cambay"/>
              </a:rPr>
              <a:t>Use of product</a:t>
            </a:r>
            <a:endParaRPr sz="1000"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433" name="Google Shape;433;p32"/>
          <p:cNvCxnSpPr/>
          <p:nvPr/>
        </p:nvCxnSpPr>
        <p:spPr>
          <a:xfrm>
            <a:off x="7885575" y="2516475"/>
            <a:ext cx="0" cy="71490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32"/>
          <p:cNvSpPr txBox="1"/>
          <p:nvPr/>
        </p:nvSpPr>
        <p:spPr>
          <a:xfrm>
            <a:off x="768174" y="388425"/>
            <a:ext cx="101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Olaf Carl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435" name="Google Shape;435;p32"/>
          <p:cNvPicPr preferRelativeResize="0"/>
          <p:nvPr/>
        </p:nvPicPr>
        <p:blipFill rotWithShape="1">
          <a:blip r:embed="rId3">
            <a:alphaModFix/>
          </a:blip>
          <a:srcRect b="23821" l="0" r="38408" t="0"/>
          <a:stretch/>
        </p:blipFill>
        <p:spPr>
          <a:xfrm>
            <a:off x="713100" y="850675"/>
            <a:ext cx="1263176" cy="10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/>
          <p:nvPr/>
        </p:nvSpPr>
        <p:spPr>
          <a:xfrm>
            <a:off x="894150" y="1044800"/>
            <a:ext cx="7704000" cy="361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pic>
        <p:nvPicPr>
          <p:cNvPr id="442" name="Google Shape;4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758" y="1239613"/>
            <a:ext cx="1203800" cy="7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045" y="2754824"/>
            <a:ext cx="1527226" cy="1017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758" y="1975964"/>
            <a:ext cx="1203800" cy="79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0041" y="3642713"/>
            <a:ext cx="1527235" cy="8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6313" y="3063788"/>
            <a:ext cx="1527225" cy="43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2219" y="1668862"/>
            <a:ext cx="2051268" cy="6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5953" y="2858638"/>
            <a:ext cx="1203800" cy="843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33"/>
          <p:cNvCxnSpPr/>
          <p:nvPr/>
        </p:nvCxnSpPr>
        <p:spPr>
          <a:xfrm>
            <a:off x="3181263" y="1494650"/>
            <a:ext cx="10500" cy="27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33"/>
          <p:cNvCxnSpPr/>
          <p:nvPr/>
        </p:nvCxnSpPr>
        <p:spPr>
          <a:xfrm>
            <a:off x="6183913" y="1494650"/>
            <a:ext cx="10500" cy="27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1" name="Google Shape;451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64876" y="1781668"/>
            <a:ext cx="1527250" cy="449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/>
          <p:nvPr/>
        </p:nvSpPr>
        <p:spPr>
          <a:xfrm>
            <a:off x="894150" y="1044800"/>
            <a:ext cx="7704000" cy="361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4"/>
          <p:cNvSpPr txBox="1"/>
          <p:nvPr>
            <p:ph type="title"/>
          </p:nvPr>
        </p:nvSpPr>
        <p:spPr>
          <a:xfrm>
            <a:off x="8724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measurement</a:t>
            </a:r>
            <a:endParaRPr/>
          </a:p>
        </p:txBody>
      </p:sp>
      <p:pic>
        <p:nvPicPr>
          <p:cNvPr id="458" name="Google Shape;4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963" y="1327025"/>
            <a:ext cx="1314557" cy="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174" y="1383725"/>
            <a:ext cx="1519699" cy="8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668" y="3526400"/>
            <a:ext cx="1283147" cy="8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7885" y="2465040"/>
            <a:ext cx="1726275" cy="86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9415" y="1513225"/>
            <a:ext cx="2110986" cy="10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6086" y="3555634"/>
            <a:ext cx="2029875" cy="8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6494" y="2846151"/>
            <a:ext cx="1726275" cy="12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7829" y="2460275"/>
            <a:ext cx="1396825" cy="80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34"/>
          <p:cNvCxnSpPr/>
          <p:nvPr/>
        </p:nvCxnSpPr>
        <p:spPr>
          <a:xfrm>
            <a:off x="5416638" y="1513225"/>
            <a:ext cx="10500" cy="27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5"/>
          <p:cNvSpPr/>
          <p:nvPr/>
        </p:nvSpPr>
        <p:spPr>
          <a:xfrm>
            <a:off x="894150" y="1044800"/>
            <a:ext cx="7704000" cy="361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5"/>
          <p:cNvSpPr txBox="1"/>
          <p:nvPr>
            <p:ph type="title"/>
          </p:nvPr>
        </p:nvSpPr>
        <p:spPr>
          <a:xfrm>
            <a:off x="729850" y="472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Relationships</a:t>
            </a:r>
            <a:endParaRPr/>
          </a:p>
        </p:txBody>
      </p:sp>
      <p:pic>
        <p:nvPicPr>
          <p:cNvPr id="473" name="Google Shape;4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817" y="2987420"/>
            <a:ext cx="1990725" cy="110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274" y="1759824"/>
            <a:ext cx="1743150" cy="97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0088" y="2840800"/>
            <a:ext cx="2230078" cy="13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5"/>
          <p:cNvPicPr preferRelativeResize="0"/>
          <p:nvPr/>
        </p:nvPicPr>
        <p:blipFill rotWithShape="1">
          <a:blip r:embed="rId6">
            <a:alphaModFix/>
          </a:blip>
          <a:srcRect b="0" l="-4685" r="-4022" t="0"/>
          <a:stretch/>
        </p:blipFill>
        <p:spPr>
          <a:xfrm>
            <a:off x="1122125" y="3208925"/>
            <a:ext cx="1743150" cy="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2489" y="1655023"/>
            <a:ext cx="1185775" cy="11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2375" y="1760975"/>
            <a:ext cx="1743150" cy="97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9" name="Google Shape;479;p35"/>
          <p:cNvCxnSpPr/>
          <p:nvPr/>
        </p:nvCxnSpPr>
        <p:spPr>
          <a:xfrm>
            <a:off x="3267650" y="1494650"/>
            <a:ext cx="10500" cy="27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35"/>
          <p:cNvCxnSpPr/>
          <p:nvPr/>
        </p:nvCxnSpPr>
        <p:spPr>
          <a:xfrm>
            <a:off x="5984713" y="1494650"/>
            <a:ext cx="10500" cy="27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>
            <p:ph type="title"/>
          </p:nvPr>
        </p:nvSpPr>
        <p:spPr>
          <a:xfrm>
            <a:off x="720000" y="2114550"/>
            <a:ext cx="770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Cambay"/>
                <a:ea typeface="Cambay"/>
                <a:cs typeface="Cambay"/>
                <a:sym typeface="Cambay"/>
              </a:rPr>
              <a:t>IN CLOSING</a:t>
            </a:r>
            <a:endParaRPr sz="20000">
              <a:latin typeface="Cambay"/>
              <a:ea typeface="Cambay"/>
              <a:cs typeface="Cambay"/>
              <a:sym typeface="Cambay"/>
            </a:endParaRPr>
          </a:p>
        </p:txBody>
      </p:sp>
      <p:sp>
        <p:nvSpPr>
          <p:cNvPr id="486" name="Google Shape;486;p36"/>
          <p:cNvSpPr txBox="1"/>
          <p:nvPr/>
        </p:nvSpPr>
        <p:spPr>
          <a:xfrm>
            <a:off x="6413700" y="4404000"/>
            <a:ext cx="20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mbay"/>
                <a:ea typeface="Cambay"/>
                <a:cs typeface="Cambay"/>
                <a:sym typeface="Cambay"/>
                <a:hlinkClick r:id="rId3"/>
              </a:rPr>
              <a:t>Customer Journey Map</a:t>
            </a:r>
            <a:endParaRPr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cro, Small and Medium Enterprises Marketing Plan by Slidesgo">
  <a:themeElements>
    <a:clrScheme name="Simple Light">
      <a:dk1>
        <a:srgbClr val="191919"/>
      </a:dk1>
      <a:lt1>
        <a:srgbClr val="E7E7E7"/>
      </a:lt1>
      <a:dk2>
        <a:srgbClr val="FCC028"/>
      </a:dk2>
      <a:lt2>
        <a:srgbClr val="FF924F"/>
      </a:lt2>
      <a:accent1>
        <a:srgbClr val="F23607"/>
      </a:accent1>
      <a:accent2>
        <a:srgbClr val="F504FF"/>
      </a:accent2>
      <a:accent3>
        <a:srgbClr val="BFFF70"/>
      </a:accent3>
      <a:accent4>
        <a:srgbClr val="2C856B"/>
      </a:accent4>
      <a:accent5>
        <a:srgbClr val="56D6F9"/>
      </a:accent5>
      <a:accent6>
        <a:srgbClr val="6B3DFE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